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6" r:id="rId5"/>
    <p:sldId id="265" r:id="rId6"/>
    <p:sldId id="264" r:id="rId7"/>
    <p:sldId id="263" r:id="rId8"/>
    <p:sldId id="260" r:id="rId9"/>
    <p:sldId id="274" r:id="rId10"/>
    <p:sldId id="279" r:id="rId11"/>
    <p:sldId id="275" r:id="rId12"/>
    <p:sldId id="280" r:id="rId13"/>
    <p:sldId id="276" r:id="rId14"/>
    <p:sldId id="277" r:id="rId15"/>
    <p:sldId id="278" r:id="rId16"/>
    <p:sldId id="268" r:id="rId17"/>
    <p:sldId id="269" r:id="rId18"/>
    <p:sldId id="271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37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796AF0-FCDC-4E38-8E4E-742C4A60F74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0DCE7C-8A1F-4BFC-A278-1B43AFCDAFFD}">
      <dgm:prSet phldrT="[Text]"/>
      <dgm:spPr/>
      <dgm:t>
        <a:bodyPr/>
        <a:lstStyle/>
        <a:p>
          <a:r>
            <a:rPr lang="en-US" dirty="0" smtClean="0"/>
            <a:t>Data Acquisition</a:t>
          </a:r>
          <a:endParaRPr lang="en-US" dirty="0"/>
        </a:p>
      </dgm:t>
    </dgm:pt>
    <dgm:pt modelId="{C9928C48-1170-492D-9556-F7C4F7214BF7}" type="parTrans" cxnId="{D852DB91-7286-4236-87C3-281F0A229E1F}">
      <dgm:prSet/>
      <dgm:spPr/>
      <dgm:t>
        <a:bodyPr/>
        <a:lstStyle/>
        <a:p>
          <a:endParaRPr lang="en-US"/>
        </a:p>
      </dgm:t>
    </dgm:pt>
    <dgm:pt modelId="{2595642E-E0C5-4776-AB2B-D8ED987873E4}" type="sibTrans" cxnId="{D852DB91-7286-4236-87C3-281F0A229E1F}">
      <dgm:prSet/>
      <dgm:spPr/>
      <dgm:t>
        <a:bodyPr/>
        <a:lstStyle/>
        <a:p>
          <a:endParaRPr lang="en-US"/>
        </a:p>
      </dgm:t>
    </dgm:pt>
    <dgm:pt modelId="{52531175-FFE5-4BED-BF56-BEE500DE3631}">
      <dgm:prSet phldrT="[Text]"/>
      <dgm:spPr/>
      <dgm:t>
        <a:bodyPr/>
        <a:lstStyle/>
        <a:p>
          <a:r>
            <a:rPr lang="en-US" dirty="0" smtClean="0"/>
            <a:t>ZEN</a:t>
          </a:r>
          <a:endParaRPr lang="en-US" dirty="0"/>
        </a:p>
      </dgm:t>
    </dgm:pt>
    <dgm:pt modelId="{75DA29F8-30B8-4D96-9D3D-99EA74815649}" type="parTrans" cxnId="{68EEFD5F-95E5-4EAF-9DE1-B4CEF9BA2300}">
      <dgm:prSet/>
      <dgm:spPr/>
      <dgm:t>
        <a:bodyPr/>
        <a:lstStyle/>
        <a:p>
          <a:endParaRPr lang="en-US"/>
        </a:p>
      </dgm:t>
    </dgm:pt>
    <dgm:pt modelId="{5A44C509-D15A-4EB8-99A7-57FC9DD0EF89}" type="sibTrans" cxnId="{68EEFD5F-95E5-4EAF-9DE1-B4CEF9BA2300}">
      <dgm:prSet/>
      <dgm:spPr/>
      <dgm:t>
        <a:bodyPr/>
        <a:lstStyle/>
        <a:p>
          <a:endParaRPr lang="en-US"/>
        </a:p>
      </dgm:t>
    </dgm:pt>
    <dgm:pt modelId="{649DEFC0-4650-4D31-85B5-012DD32A4B82}">
      <dgm:prSet phldrT="[Text]"/>
      <dgm:spPr/>
      <dgm:t>
        <a:bodyPr/>
        <a:lstStyle/>
        <a:p>
          <a:r>
            <a:rPr lang="en-US" dirty="0" smtClean="0"/>
            <a:t>Dual Side Fusion</a:t>
          </a:r>
          <a:endParaRPr lang="en-US" dirty="0"/>
        </a:p>
      </dgm:t>
    </dgm:pt>
    <dgm:pt modelId="{AA889827-F6E0-4738-86B8-CE69EF3AA8DE}" type="parTrans" cxnId="{E97BDD9A-105B-4257-87E4-401D9479E10F}">
      <dgm:prSet/>
      <dgm:spPr/>
      <dgm:t>
        <a:bodyPr/>
        <a:lstStyle/>
        <a:p>
          <a:endParaRPr lang="en-US"/>
        </a:p>
      </dgm:t>
    </dgm:pt>
    <dgm:pt modelId="{9737810F-BF02-4FD4-A620-6F247E23625B}" type="sibTrans" cxnId="{E97BDD9A-105B-4257-87E4-401D9479E10F}">
      <dgm:prSet/>
      <dgm:spPr/>
      <dgm:t>
        <a:bodyPr/>
        <a:lstStyle/>
        <a:p>
          <a:endParaRPr lang="en-US"/>
        </a:p>
      </dgm:t>
    </dgm:pt>
    <dgm:pt modelId="{2A2803BE-3751-4ED0-A160-59963664752F}">
      <dgm:prSet phldrT="[Text]"/>
      <dgm:spPr/>
      <dgm:t>
        <a:bodyPr/>
        <a:lstStyle/>
        <a:p>
          <a:r>
            <a:rPr lang="en-US" dirty="0" smtClean="0"/>
            <a:t>ZEN / Fiji SPIM Registration</a:t>
          </a:r>
          <a:endParaRPr lang="en-US" dirty="0"/>
        </a:p>
      </dgm:t>
    </dgm:pt>
    <dgm:pt modelId="{9A6E920C-81BE-4842-9486-25863C86203C}" type="parTrans" cxnId="{18B7A50C-FB8B-4F75-BB38-EE6455015864}">
      <dgm:prSet/>
      <dgm:spPr/>
      <dgm:t>
        <a:bodyPr/>
        <a:lstStyle/>
        <a:p>
          <a:endParaRPr lang="en-US"/>
        </a:p>
      </dgm:t>
    </dgm:pt>
    <dgm:pt modelId="{C9ACB236-9FB8-4BFB-B46B-E83113AB13B4}" type="sibTrans" cxnId="{18B7A50C-FB8B-4F75-BB38-EE6455015864}">
      <dgm:prSet/>
      <dgm:spPr/>
      <dgm:t>
        <a:bodyPr/>
        <a:lstStyle/>
        <a:p>
          <a:endParaRPr lang="en-US"/>
        </a:p>
      </dgm:t>
    </dgm:pt>
    <dgm:pt modelId="{E041573B-F94E-4DC0-BF10-E9FDB7F4C576}">
      <dgm:prSet phldrT="[Text]"/>
      <dgm:spPr/>
      <dgm:t>
        <a:bodyPr/>
        <a:lstStyle/>
        <a:p>
          <a:r>
            <a:rPr lang="en-US" dirty="0" smtClean="0"/>
            <a:t>Multi-View Fusion</a:t>
          </a:r>
          <a:endParaRPr lang="en-US" dirty="0"/>
        </a:p>
      </dgm:t>
    </dgm:pt>
    <dgm:pt modelId="{80B940DD-79B4-4C26-9B2E-EB241CE3804D}" type="parTrans" cxnId="{562E198F-0A85-4CB3-98B3-4721E401C7C1}">
      <dgm:prSet/>
      <dgm:spPr/>
      <dgm:t>
        <a:bodyPr/>
        <a:lstStyle/>
        <a:p>
          <a:endParaRPr lang="en-US"/>
        </a:p>
      </dgm:t>
    </dgm:pt>
    <dgm:pt modelId="{98020EC7-ADCA-46AA-A7A5-DB1F6C0CF02D}" type="sibTrans" cxnId="{562E198F-0A85-4CB3-98B3-4721E401C7C1}">
      <dgm:prSet/>
      <dgm:spPr/>
      <dgm:t>
        <a:bodyPr/>
        <a:lstStyle/>
        <a:p>
          <a:endParaRPr lang="en-US"/>
        </a:p>
      </dgm:t>
    </dgm:pt>
    <dgm:pt modelId="{3896C34C-D9EE-4C11-9BA8-0C5E903F7D07}">
      <dgm:prSet phldrT="[Text]"/>
      <dgm:spPr/>
      <dgm:t>
        <a:bodyPr/>
        <a:lstStyle/>
        <a:p>
          <a:r>
            <a:rPr lang="en-US" dirty="0" smtClean="0"/>
            <a:t>ZEN / Fiji SPIM Registration </a:t>
          </a:r>
          <a:endParaRPr lang="en-US" dirty="0"/>
        </a:p>
      </dgm:t>
    </dgm:pt>
    <dgm:pt modelId="{29913A9E-F89C-4538-966D-D02B7AA12BE4}" type="parTrans" cxnId="{408F7638-BF45-457A-8E1E-197FD401C0DB}">
      <dgm:prSet/>
      <dgm:spPr/>
      <dgm:t>
        <a:bodyPr/>
        <a:lstStyle/>
        <a:p>
          <a:endParaRPr lang="en-US"/>
        </a:p>
      </dgm:t>
    </dgm:pt>
    <dgm:pt modelId="{549494AC-B33D-4BFF-A460-B51206D49C4D}" type="sibTrans" cxnId="{408F7638-BF45-457A-8E1E-197FD401C0DB}">
      <dgm:prSet/>
      <dgm:spPr/>
      <dgm:t>
        <a:bodyPr/>
        <a:lstStyle/>
        <a:p>
          <a:endParaRPr lang="en-US"/>
        </a:p>
      </dgm:t>
    </dgm:pt>
    <dgm:pt modelId="{99FC32E8-1ADD-455B-A3AA-D615BE7F836C}">
      <dgm:prSet phldrT="[Text]"/>
      <dgm:spPr/>
      <dgm:t>
        <a:bodyPr/>
        <a:lstStyle/>
        <a:p>
          <a:r>
            <a:rPr lang="en-US" dirty="0" smtClean="0"/>
            <a:t>MV-Fused file .</a:t>
          </a:r>
          <a:r>
            <a:rPr lang="en-US" dirty="0" err="1" smtClean="0"/>
            <a:t>czi</a:t>
          </a:r>
          <a:endParaRPr lang="en-US" dirty="0"/>
        </a:p>
      </dgm:t>
    </dgm:pt>
    <dgm:pt modelId="{47E0E956-0D34-4AA6-99D5-4F7FE74D518B}" type="sibTrans" cxnId="{6FE33298-EC2B-4C50-A129-C3884D581E0B}">
      <dgm:prSet/>
      <dgm:spPr/>
      <dgm:t>
        <a:bodyPr/>
        <a:lstStyle/>
        <a:p>
          <a:endParaRPr lang="en-US"/>
        </a:p>
      </dgm:t>
    </dgm:pt>
    <dgm:pt modelId="{85408E05-357E-405E-86F4-6499456D5319}" type="parTrans" cxnId="{6FE33298-EC2B-4C50-A129-C3884D581E0B}">
      <dgm:prSet/>
      <dgm:spPr/>
      <dgm:t>
        <a:bodyPr/>
        <a:lstStyle/>
        <a:p>
          <a:endParaRPr lang="en-US"/>
        </a:p>
      </dgm:t>
    </dgm:pt>
    <dgm:pt modelId="{C9F94F9D-0836-4116-9564-96C6D2E00330}">
      <dgm:prSet phldrT="[Text]"/>
      <dgm:spPr/>
      <dgm:t>
        <a:bodyPr/>
        <a:lstStyle/>
        <a:p>
          <a:r>
            <a:rPr lang="en-US" dirty="0" smtClean="0"/>
            <a:t>Fused file .</a:t>
          </a:r>
          <a:r>
            <a:rPr lang="en-US" dirty="0" err="1" smtClean="0"/>
            <a:t>czi</a:t>
          </a:r>
          <a:endParaRPr lang="en-US" dirty="0"/>
        </a:p>
      </dgm:t>
    </dgm:pt>
    <dgm:pt modelId="{25AC6A62-6E17-4E9F-92CA-49050958AF33}" type="sibTrans" cxnId="{313235DF-0F27-4878-9E00-03165BDD6B5E}">
      <dgm:prSet/>
      <dgm:spPr/>
      <dgm:t>
        <a:bodyPr/>
        <a:lstStyle/>
        <a:p>
          <a:endParaRPr lang="en-US"/>
        </a:p>
      </dgm:t>
    </dgm:pt>
    <dgm:pt modelId="{B9FFFD1B-A66D-41A7-91DF-F1FEA2F7A5E7}" type="parTrans" cxnId="{313235DF-0F27-4878-9E00-03165BDD6B5E}">
      <dgm:prSet/>
      <dgm:spPr/>
      <dgm:t>
        <a:bodyPr/>
        <a:lstStyle/>
        <a:p>
          <a:endParaRPr lang="en-US"/>
        </a:p>
      </dgm:t>
    </dgm:pt>
    <dgm:pt modelId="{58AC3223-85AE-4832-8FE4-5928C388AE39}">
      <dgm:prSet phldrT="[Text]"/>
      <dgm:spPr/>
      <dgm:t>
        <a:bodyPr/>
        <a:lstStyle/>
        <a:p>
          <a:r>
            <a:rPr lang="en-US" dirty="0" smtClean="0"/>
            <a:t>Original File .</a:t>
          </a:r>
          <a:r>
            <a:rPr lang="en-US" dirty="0" err="1" smtClean="0"/>
            <a:t>czi</a:t>
          </a:r>
          <a:endParaRPr lang="en-US" dirty="0"/>
        </a:p>
      </dgm:t>
    </dgm:pt>
    <dgm:pt modelId="{44E5B762-C3D7-4A74-96FE-273F49A133F7}" type="sibTrans" cxnId="{2ED7E014-63CE-4EA3-815A-89C594F62FDC}">
      <dgm:prSet/>
      <dgm:spPr/>
      <dgm:t>
        <a:bodyPr/>
        <a:lstStyle/>
        <a:p>
          <a:endParaRPr lang="en-US"/>
        </a:p>
      </dgm:t>
    </dgm:pt>
    <dgm:pt modelId="{860F6DA2-5959-40F5-B9CA-13E1ABBDE7FE}" type="parTrans" cxnId="{2ED7E014-63CE-4EA3-815A-89C594F62FDC}">
      <dgm:prSet/>
      <dgm:spPr/>
      <dgm:t>
        <a:bodyPr/>
        <a:lstStyle/>
        <a:p>
          <a:endParaRPr lang="en-US"/>
        </a:p>
      </dgm:t>
    </dgm:pt>
    <dgm:pt modelId="{43C36143-9329-4E9F-A9E0-800113453A2B}">
      <dgm:prSet phldrT="[Text]"/>
      <dgm:spPr/>
      <dgm:t>
        <a:bodyPr/>
        <a:lstStyle/>
        <a:p>
          <a:r>
            <a:rPr lang="en-US" dirty="0" smtClean="0"/>
            <a:t>Load into </a:t>
          </a:r>
          <a:r>
            <a:rPr lang="en-US" dirty="0" err="1" smtClean="0"/>
            <a:t>Arivis</a:t>
          </a:r>
          <a:endParaRPr lang="en-US" dirty="0"/>
        </a:p>
      </dgm:t>
    </dgm:pt>
    <dgm:pt modelId="{7639CB54-5756-43E5-A7CA-F10D62EA9D38}" type="parTrans" cxnId="{E7FFBB34-3B07-4DA2-9B98-94902F004AB1}">
      <dgm:prSet/>
      <dgm:spPr/>
      <dgm:t>
        <a:bodyPr/>
        <a:lstStyle/>
        <a:p>
          <a:endParaRPr lang="en-US"/>
        </a:p>
      </dgm:t>
    </dgm:pt>
    <dgm:pt modelId="{8D6FEE88-20BD-49DA-9734-54DD3D6EB2AD}" type="sibTrans" cxnId="{E7FFBB34-3B07-4DA2-9B98-94902F004AB1}">
      <dgm:prSet/>
      <dgm:spPr/>
      <dgm:t>
        <a:bodyPr/>
        <a:lstStyle/>
        <a:p>
          <a:endParaRPr lang="en-US"/>
        </a:p>
      </dgm:t>
    </dgm:pt>
    <dgm:pt modelId="{93C91C42-52B3-4817-ABB0-DC58E114D8AE}">
      <dgm:prSet phldrT="[Text]"/>
      <dgm:spPr/>
      <dgm:t>
        <a:bodyPr/>
        <a:lstStyle/>
        <a:p>
          <a:r>
            <a:rPr lang="en-US" dirty="0" err="1" smtClean="0"/>
            <a:t>Arivis</a:t>
          </a:r>
          <a:endParaRPr lang="en-US" dirty="0"/>
        </a:p>
      </dgm:t>
    </dgm:pt>
    <dgm:pt modelId="{D2B9F157-2053-4825-A34E-CB4ECBF67D67}" type="parTrans" cxnId="{6575EFEC-1C0D-426B-BF2E-175C548EBF7F}">
      <dgm:prSet/>
      <dgm:spPr/>
      <dgm:t>
        <a:bodyPr/>
        <a:lstStyle/>
        <a:p>
          <a:endParaRPr lang="en-US"/>
        </a:p>
      </dgm:t>
    </dgm:pt>
    <dgm:pt modelId="{48CC9C8D-8311-4128-8CDD-EF96F78DD75B}" type="sibTrans" cxnId="{6575EFEC-1C0D-426B-BF2E-175C548EBF7F}">
      <dgm:prSet/>
      <dgm:spPr/>
      <dgm:t>
        <a:bodyPr/>
        <a:lstStyle/>
        <a:p>
          <a:endParaRPr lang="en-US"/>
        </a:p>
      </dgm:t>
    </dgm:pt>
    <dgm:pt modelId="{D3C822D6-1C81-458D-BF48-9E501DCEB418}">
      <dgm:prSet phldrT="[Text]"/>
      <dgm:spPr/>
      <dgm:t>
        <a:bodyPr/>
        <a:lstStyle/>
        <a:p>
          <a:r>
            <a:rPr lang="en-US" dirty="0" smtClean="0"/>
            <a:t>Non-stitched </a:t>
          </a:r>
          <a:r>
            <a:rPr lang="en-US" dirty="0" err="1" smtClean="0"/>
            <a:t>Arivis</a:t>
          </a:r>
          <a:r>
            <a:rPr lang="en-US" dirty="0" smtClean="0"/>
            <a:t> file .sis</a:t>
          </a:r>
          <a:endParaRPr lang="en-US" dirty="0"/>
        </a:p>
      </dgm:t>
    </dgm:pt>
    <dgm:pt modelId="{AA66AB5B-0872-4DE9-B38F-4024201C7457}" type="parTrans" cxnId="{7B8B0029-F802-4037-802E-6FA398CE6454}">
      <dgm:prSet/>
      <dgm:spPr/>
      <dgm:t>
        <a:bodyPr/>
        <a:lstStyle/>
        <a:p>
          <a:endParaRPr lang="en-US"/>
        </a:p>
      </dgm:t>
    </dgm:pt>
    <dgm:pt modelId="{DE04B5D2-33AE-48CB-A57B-F5CB02703DC9}" type="sibTrans" cxnId="{7B8B0029-F802-4037-802E-6FA398CE6454}">
      <dgm:prSet/>
      <dgm:spPr/>
      <dgm:t>
        <a:bodyPr/>
        <a:lstStyle/>
        <a:p>
          <a:endParaRPr lang="en-US"/>
        </a:p>
      </dgm:t>
    </dgm:pt>
    <dgm:pt modelId="{37B26656-4F0B-41B8-A406-2B8E08283AAE}">
      <dgm:prSet phldrT="[Text]"/>
      <dgm:spPr/>
      <dgm:t>
        <a:bodyPr/>
        <a:lstStyle/>
        <a:p>
          <a:r>
            <a:rPr lang="en-US" dirty="0" smtClean="0"/>
            <a:t>Stitching</a:t>
          </a:r>
          <a:endParaRPr lang="en-US" dirty="0"/>
        </a:p>
      </dgm:t>
    </dgm:pt>
    <dgm:pt modelId="{757B47DA-ECD9-4393-96D3-C06FC003ECA8}" type="parTrans" cxnId="{2E8C3BD3-922D-426C-9C20-6F2BD87E651C}">
      <dgm:prSet/>
      <dgm:spPr/>
      <dgm:t>
        <a:bodyPr/>
        <a:lstStyle/>
        <a:p>
          <a:endParaRPr lang="en-US"/>
        </a:p>
      </dgm:t>
    </dgm:pt>
    <dgm:pt modelId="{70CBF170-E219-450D-8B6F-B62EFA7067F6}" type="sibTrans" cxnId="{2E8C3BD3-922D-426C-9C20-6F2BD87E651C}">
      <dgm:prSet/>
      <dgm:spPr/>
      <dgm:t>
        <a:bodyPr/>
        <a:lstStyle/>
        <a:p>
          <a:endParaRPr lang="en-US"/>
        </a:p>
      </dgm:t>
    </dgm:pt>
    <dgm:pt modelId="{8791CBD5-A91E-48BD-ADE1-80B90C868A3E}">
      <dgm:prSet phldrT="[Text]"/>
      <dgm:spPr/>
      <dgm:t>
        <a:bodyPr/>
        <a:lstStyle/>
        <a:p>
          <a:r>
            <a:rPr lang="en-US" dirty="0" err="1" smtClean="0"/>
            <a:t>Arivis</a:t>
          </a:r>
          <a:r>
            <a:rPr lang="en-US" dirty="0" smtClean="0"/>
            <a:t> / Fiji / </a:t>
          </a:r>
          <a:r>
            <a:rPr lang="en-US" dirty="0" err="1" smtClean="0"/>
            <a:t>TeraStitcher</a:t>
          </a:r>
          <a:endParaRPr lang="en-US" dirty="0"/>
        </a:p>
      </dgm:t>
    </dgm:pt>
    <dgm:pt modelId="{2ED47E06-B6F9-46F1-B5CC-2115A1F3972D}" type="parTrans" cxnId="{6DC257CC-D415-4D5B-867D-DC2E0E46EAE3}">
      <dgm:prSet/>
      <dgm:spPr/>
      <dgm:t>
        <a:bodyPr/>
        <a:lstStyle/>
        <a:p>
          <a:endParaRPr lang="en-US"/>
        </a:p>
      </dgm:t>
    </dgm:pt>
    <dgm:pt modelId="{548A9727-8BDC-4077-BC2D-64EBAA01F523}" type="sibTrans" cxnId="{6DC257CC-D415-4D5B-867D-DC2E0E46EAE3}">
      <dgm:prSet/>
      <dgm:spPr/>
      <dgm:t>
        <a:bodyPr/>
        <a:lstStyle/>
        <a:p>
          <a:endParaRPr lang="en-US"/>
        </a:p>
      </dgm:t>
    </dgm:pt>
    <dgm:pt modelId="{EC4057C4-F8CA-4AA2-97CB-31EE92C8ECBE}">
      <dgm:prSet phldrT="[Text]"/>
      <dgm:spPr/>
      <dgm:t>
        <a:bodyPr/>
        <a:lstStyle/>
        <a:p>
          <a:r>
            <a:rPr lang="en-US" dirty="0" smtClean="0"/>
            <a:t>Stitched </a:t>
          </a:r>
          <a:r>
            <a:rPr lang="en-US" dirty="0" err="1" smtClean="0"/>
            <a:t>Arivis</a:t>
          </a:r>
          <a:r>
            <a:rPr lang="en-US" dirty="0" smtClean="0"/>
            <a:t> File .sis</a:t>
          </a:r>
          <a:endParaRPr lang="en-US" dirty="0"/>
        </a:p>
      </dgm:t>
    </dgm:pt>
    <dgm:pt modelId="{2EEE9069-4947-4E26-9B8A-6BA19DE94622}" type="parTrans" cxnId="{785F7EE8-88AC-456F-A52F-C9E54BDB605D}">
      <dgm:prSet/>
      <dgm:spPr/>
      <dgm:t>
        <a:bodyPr/>
        <a:lstStyle/>
        <a:p>
          <a:endParaRPr lang="en-US"/>
        </a:p>
      </dgm:t>
    </dgm:pt>
    <dgm:pt modelId="{E373A3C5-AB30-4725-BDA1-AADC7A9E3B4A}" type="sibTrans" cxnId="{785F7EE8-88AC-456F-A52F-C9E54BDB605D}">
      <dgm:prSet/>
      <dgm:spPr/>
      <dgm:t>
        <a:bodyPr/>
        <a:lstStyle/>
        <a:p>
          <a:endParaRPr lang="en-US"/>
        </a:p>
      </dgm:t>
    </dgm:pt>
    <dgm:pt modelId="{6EC30386-E82B-48B8-A32F-BDE6F941AE67}">
      <dgm:prSet phldrT="[Text]"/>
      <dgm:spPr/>
      <dgm:t>
        <a:bodyPr/>
        <a:lstStyle/>
        <a:p>
          <a:r>
            <a:rPr lang="en-US" dirty="0" smtClean="0"/>
            <a:t>Export</a:t>
          </a:r>
          <a:endParaRPr lang="en-US" dirty="0"/>
        </a:p>
      </dgm:t>
    </dgm:pt>
    <dgm:pt modelId="{CCD73A8D-709C-49D8-8646-A3E1FFD0DF0C}" type="parTrans" cxnId="{50E754F8-0AF8-4228-9874-EDDF53AB285D}">
      <dgm:prSet/>
      <dgm:spPr/>
      <dgm:t>
        <a:bodyPr/>
        <a:lstStyle/>
        <a:p>
          <a:endParaRPr lang="en-US"/>
        </a:p>
      </dgm:t>
    </dgm:pt>
    <dgm:pt modelId="{3F64AC4E-EE79-4543-9CF4-AAB3CC02EA68}" type="sibTrans" cxnId="{50E754F8-0AF8-4228-9874-EDDF53AB285D}">
      <dgm:prSet/>
      <dgm:spPr/>
      <dgm:t>
        <a:bodyPr/>
        <a:lstStyle/>
        <a:p>
          <a:endParaRPr lang="en-US"/>
        </a:p>
      </dgm:t>
    </dgm:pt>
    <dgm:pt modelId="{5C0AE542-75FE-4C87-B93E-C7DDD39FDF2E}">
      <dgm:prSet phldrT="[Text]"/>
      <dgm:spPr/>
      <dgm:t>
        <a:bodyPr/>
        <a:lstStyle/>
        <a:p>
          <a:r>
            <a:rPr lang="en-US" dirty="0" err="1" smtClean="0"/>
            <a:t>Arivis</a:t>
          </a:r>
          <a:endParaRPr lang="en-US" dirty="0"/>
        </a:p>
      </dgm:t>
    </dgm:pt>
    <dgm:pt modelId="{2FA1E580-ACD8-464E-B2B7-A6C56D63DCD2}" type="parTrans" cxnId="{3EAD4A0C-639B-4A66-895D-819CEB4C108C}">
      <dgm:prSet/>
      <dgm:spPr/>
      <dgm:t>
        <a:bodyPr/>
        <a:lstStyle/>
        <a:p>
          <a:endParaRPr lang="en-US"/>
        </a:p>
      </dgm:t>
    </dgm:pt>
    <dgm:pt modelId="{2CDD15B8-D55B-4D22-B132-C3357EDFE521}" type="sibTrans" cxnId="{3EAD4A0C-639B-4A66-895D-819CEB4C108C}">
      <dgm:prSet/>
      <dgm:spPr/>
      <dgm:t>
        <a:bodyPr/>
        <a:lstStyle/>
        <a:p>
          <a:endParaRPr lang="en-US"/>
        </a:p>
      </dgm:t>
    </dgm:pt>
    <dgm:pt modelId="{B9A99E85-5EA7-47C7-A84C-00AE254779D4}">
      <dgm:prSet phldrT="[Text]"/>
      <dgm:spPr/>
      <dgm:t>
        <a:bodyPr/>
        <a:lstStyle/>
        <a:p>
          <a:r>
            <a:rPr lang="en-US" dirty="0" smtClean="0"/>
            <a:t>.</a:t>
          </a:r>
          <a:r>
            <a:rPr lang="en-US" dirty="0" err="1" smtClean="0"/>
            <a:t>tif</a:t>
          </a:r>
          <a:r>
            <a:rPr lang="en-US" dirty="0" smtClean="0"/>
            <a:t> files</a:t>
          </a:r>
          <a:endParaRPr lang="en-US" dirty="0"/>
        </a:p>
      </dgm:t>
    </dgm:pt>
    <dgm:pt modelId="{6D2BA78D-0034-44D3-B370-E33DEFAFD463}" type="parTrans" cxnId="{C37308A5-7F33-414D-8A8E-9CEBAB43A904}">
      <dgm:prSet/>
      <dgm:spPr/>
      <dgm:t>
        <a:bodyPr/>
        <a:lstStyle/>
        <a:p>
          <a:endParaRPr lang="en-US"/>
        </a:p>
      </dgm:t>
    </dgm:pt>
    <dgm:pt modelId="{5D8A2B41-AF9C-4D9A-B4FC-B24E7F63361F}" type="sibTrans" cxnId="{C37308A5-7F33-414D-8A8E-9CEBAB43A904}">
      <dgm:prSet/>
      <dgm:spPr/>
      <dgm:t>
        <a:bodyPr/>
        <a:lstStyle/>
        <a:p>
          <a:endParaRPr lang="en-US"/>
        </a:p>
      </dgm:t>
    </dgm:pt>
    <dgm:pt modelId="{B4171A4C-5624-4468-BD73-BFD0FC133B0B}">
      <dgm:prSet phldrT="[Text]"/>
      <dgm:spPr/>
      <dgm:t>
        <a:bodyPr/>
        <a:lstStyle/>
        <a:p>
          <a:r>
            <a:rPr lang="en-US" dirty="0" smtClean="0"/>
            <a:t>Analyze</a:t>
          </a:r>
          <a:endParaRPr lang="en-US" dirty="0"/>
        </a:p>
      </dgm:t>
    </dgm:pt>
    <dgm:pt modelId="{53CCFED9-EAFA-4394-BDA9-414E747DBE46}" type="parTrans" cxnId="{876239E9-EA3B-45EF-BF6B-3226A2D130F8}">
      <dgm:prSet/>
      <dgm:spPr/>
      <dgm:t>
        <a:bodyPr/>
        <a:lstStyle/>
        <a:p>
          <a:endParaRPr lang="en-US"/>
        </a:p>
      </dgm:t>
    </dgm:pt>
    <dgm:pt modelId="{44F49739-C873-478A-A585-B0AB2BFE34AD}" type="sibTrans" cxnId="{876239E9-EA3B-45EF-BF6B-3226A2D130F8}">
      <dgm:prSet/>
      <dgm:spPr/>
      <dgm:t>
        <a:bodyPr/>
        <a:lstStyle/>
        <a:p>
          <a:endParaRPr lang="en-US"/>
        </a:p>
      </dgm:t>
    </dgm:pt>
    <dgm:pt modelId="{45FAE9F5-DC52-4665-911D-D8C4EBA159CF}">
      <dgm:prSet phldrT="[Text]"/>
      <dgm:spPr/>
      <dgm:t>
        <a:bodyPr/>
        <a:lstStyle/>
        <a:p>
          <a:r>
            <a:rPr lang="en-US" dirty="0" err="1" smtClean="0"/>
            <a:t>Imaris</a:t>
          </a:r>
          <a:endParaRPr lang="en-US" dirty="0"/>
        </a:p>
      </dgm:t>
    </dgm:pt>
    <dgm:pt modelId="{056A401E-AF7A-4710-8C65-23D90D3B6CD5}" type="parTrans" cxnId="{ABB1FEF0-815B-4D72-ACCE-763051E77EFD}">
      <dgm:prSet/>
      <dgm:spPr/>
      <dgm:t>
        <a:bodyPr/>
        <a:lstStyle/>
        <a:p>
          <a:endParaRPr lang="en-US"/>
        </a:p>
      </dgm:t>
    </dgm:pt>
    <dgm:pt modelId="{4CD2A8B1-608F-4F30-A536-CF0DBE27490F}" type="sibTrans" cxnId="{ABB1FEF0-815B-4D72-ACCE-763051E77EFD}">
      <dgm:prSet/>
      <dgm:spPr/>
      <dgm:t>
        <a:bodyPr/>
        <a:lstStyle/>
        <a:p>
          <a:endParaRPr lang="en-US"/>
        </a:p>
      </dgm:t>
    </dgm:pt>
    <dgm:pt modelId="{EFBE667C-0E28-4444-9D0E-2009872AB3CF}">
      <dgm:prSet phldrT="[Text]"/>
      <dgm:spPr/>
      <dgm:t>
        <a:bodyPr/>
        <a:lstStyle/>
        <a:p>
          <a:r>
            <a:rPr lang="en-US" dirty="0" err="1" smtClean="0"/>
            <a:t>Imaris</a:t>
          </a:r>
          <a:r>
            <a:rPr lang="en-US" dirty="0" smtClean="0"/>
            <a:t> file .</a:t>
          </a:r>
          <a:r>
            <a:rPr lang="en-US" dirty="0" err="1" smtClean="0"/>
            <a:t>ims</a:t>
          </a:r>
          <a:endParaRPr lang="en-US" dirty="0"/>
        </a:p>
      </dgm:t>
    </dgm:pt>
    <dgm:pt modelId="{EB783526-B943-40DF-A2A2-2A2794165FB1}" type="parTrans" cxnId="{96496068-A0CE-438D-B0C5-42A2AB3D0EB5}">
      <dgm:prSet/>
      <dgm:spPr/>
      <dgm:t>
        <a:bodyPr/>
        <a:lstStyle/>
        <a:p>
          <a:endParaRPr lang="en-US"/>
        </a:p>
      </dgm:t>
    </dgm:pt>
    <dgm:pt modelId="{CFB78C6D-D7E4-4B91-B559-86271A2A70EC}" type="sibTrans" cxnId="{96496068-A0CE-438D-B0C5-42A2AB3D0EB5}">
      <dgm:prSet/>
      <dgm:spPr/>
      <dgm:t>
        <a:bodyPr/>
        <a:lstStyle/>
        <a:p>
          <a:endParaRPr lang="en-US"/>
        </a:p>
      </dgm:t>
    </dgm:pt>
    <dgm:pt modelId="{578AA844-55FB-4104-ABB3-675201367813}" type="pres">
      <dgm:prSet presAssocID="{D9796AF0-FCDC-4E38-8E4E-742C4A60F74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C8BCFA7-7DF5-4B3C-B771-FF43391FC670}" type="pres">
      <dgm:prSet presAssocID="{4B0DCE7C-8A1F-4BFC-A278-1B43AFCDAFFD}" presName="horFlow" presStyleCnt="0"/>
      <dgm:spPr/>
    </dgm:pt>
    <dgm:pt modelId="{94E6D90B-0A75-4736-B525-93FBA3F0BBA5}" type="pres">
      <dgm:prSet presAssocID="{4B0DCE7C-8A1F-4BFC-A278-1B43AFCDAFFD}" presName="bigChev" presStyleLbl="node1" presStyleIdx="0" presStyleCnt="7" custScaleX="217635"/>
      <dgm:spPr/>
      <dgm:t>
        <a:bodyPr/>
        <a:lstStyle/>
        <a:p>
          <a:endParaRPr lang="en-US"/>
        </a:p>
      </dgm:t>
    </dgm:pt>
    <dgm:pt modelId="{75E42B32-CA1A-4EFC-8438-A115283490EF}" type="pres">
      <dgm:prSet presAssocID="{75DA29F8-30B8-4D96-9D3D-99EA74815649}" presName="parTrans" presStyleCnt="0"/>
      <dgm:spPr/>
    </dgm:pt>
    <dgm:pt modelId="{496CFD15-05F7-4860-9B58-8A326EDD39F5}" type="pres">
      <dgm:prSet presAssocID="{52531175-FFE5-4BED-BF56-BEE500DE3631}" presName="node" presStyleLbl="alignAccFollowNode1" presStyleIdx="0" presStyleCnt="14" custScaleX="2232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2272C4-BDDE-4F49-8A16-B344FEDF53FD}" type="pres">
      <dgm:prSet presAssocID="{5A44C509-D15A-4EB8-99A7-57FC9DD0EF89}" presName="sibTrans" presStyleCnt="0"/>
      <dgm:spPr/>
    </dgm:pt>
    <dgm:pt modelId="{A2A43FD3-34F4-49C8-B2DB-841EE4EE75B9}" type="pres">
      <dgm:prSet presAssocID="{58AC3223-85AE-4832-8FE4-5928C388AE39}" presName="node" presStyleLbl="alignAccFollowNode1" presStyleIdx="1" presStyleCnt="14" custScaleX="1712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1676C2-2A4D-43E8-9071-1B3F5DEE35F3}" type="pres">
      <dgm:prSet presAssocID="{4B0DCE7C-8A1F-4BFC-A278-1B43AFCDAFFD}" presName="vSp" presStyleCnt="0"/>
      <dgm:spPr/>
    </dgm:pt>
    <dgm:pt modelId="{5BAB9CE6-5752-499F-A7D7-DA9FCB911DEA}" type="pres">
      <dgm:prSet presAssocID="{649DEFC0-4650-4D31-85B5-012DD32A4B82}" presName="horFlow" presStyleCnt="0"/>
      <dgm:spPr/>
    </dgm:pt>
    <dgm:pt modelId="{A5661AB9-BDE2-4E72-8C75-499EDF3245F5}" type="pres">
      <dgm:prSet presAssocID="{649DEFC0-4650-4D31-85B5-012DD32A4B82}" presName="bigChev" presStyleLbl="node1" presStyleIdx="1" presStyleCnt="7" custScaleX="217635"/>
      <dgm:spPr/>
      <dgm:t>
        <a:bodyPr/>
        <a:lstStyle/>
        <a:p>
          <a:endParaRPr lang="en-US"/>
        </a:p>
      </dgm:t>
    </dgm:pt>
    <dgm:pt modelId="{336D3F35-10A1-4873-858C-9B0E0E2A0A4F}" type="pres">
      <dgm:prSet presAssocID="{9A6E920C-81BE-4842-9486-25863C86203C}" presName="parTrans" presStyleCnt="0"/>
      <dgm:spPr/>
    </dgm:pt>
    <dgm:pt modelId="{92DB9C62-4938-4D23-9F73-189CBEFCCD85}" type="pres">
      <dgm:prSet presAssocID="{2A2803BE-3751-4ED0-A160-59963664752F}" presName="node" presStyleLbl="alignAccFollowNode1" presStyleIdx="2" presStyleCnt="14" custScaleX="2232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23FEA3-2406-45B0-8E58-4DBE1049C189}" type="pres">
      <dgm:prSet presAssocID="{C9ACB236-9FB8-4BFB-B46B-E83113AB13B4}" presName="sibTrans" presStyleCnt="0"/>
      <dgm:spPr/>
    </dgm:pt>
    <dgm:pt modelId="{FA7B5FB4-601F-4617-9411-4DA47C1F7D6A}" type="pres">
      <dgm:prSet presAssocID="{C9F94F9D-0836-4116-9564-96C6D2E00330}" presName="node" presStyleLbl="alignAccFollowNode1" presStyleIdx="3" presStyleCnt="14" custScaleX="1712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77CF7F-7B22-4C64-866B-68182EA548BC}" type="pres">
      <dgm:prSet presAssocID="{649DEFC0-4650-4D31-85B5-012DD32A4B82}" presName="vSp" presStyleCnt="0"/>
      <dgm:spPr/>
    </dgm:pt>
    <dgm:pt modelId="{F91127C4-4DB5-41BB-891D-97638C8423F9}" type="pres">
      <dgm:prSet presAssocID="{E041573B-F94E-4DC0-BF10-E9FDB7F4C576}" presName="horFlow" presStyleCnt="0"/>
      <dgm:spPr/>
    </dgm:pt>
    <dgm:pt modelId="{81A3530C-EE5B-4D8D-89CF-A599D45D3C2E}" type="pres">
      <dgm:prSet presAssocID="{E041573B-F94E-4DC0-BF10-E9FDB7F4C576}" presName="bigChev" presStyleLbl="node1" presStyleIdx="2" presStyleCnt="7" custScaleX="217635"/>
      <dgm:spPr/>
      <dgm:t>
        <a:bodyPr/>
        <a:lstStyle/>
        <a:p>
          <a:endParaRPr lang="en-US"/>
        </a:p>
      </dgm:t>
    </dgm:pt>
    <dgm:pt modelId="{C9815AB0-2AAF-4BCA-933F-2E8797AC8CF7}" type="pres">
      <dgm:prSet presAssocID="{29913A9E-F89C-4538-966D-D02B7AA12BE4}" presName="parTrans" presStyleCnt="0"/>
      <dgm:spPr/>
    </dgm:pt>
    <dgm:pt modelId="{5BAEE521-2909-4BE9-84B9-E8F5DECD869F}" type="pres">
      <dgm:prSet presAssocID="{3896C34C-D9EE-4C11-9BA8-0C5E903F7D07}" presName="node" presStyleLbl="alignAccFollowNode1" presStyleIdx="4" presStyleCnt="14" custScaleX="2232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A1A686-B7CC-4D07-A203-E07380A5E416}" type="pres">
      <dgm:prSet presAssocID="{549494AC-B33D-4BFF-A460-B51206D49C4D}" presName="sibTrans" presStyleCnt="0"/>
      <dgm:spPr/>
    </dgm:pt>
    <dgm:pt modelId="{4496AC8E-F23B-4137-93DD-5BD99F7D4AC5}" type="pres">
      <dgm:prSet presAssocID="{99FC32E8-1ADD-455B-A3AA-D615BE7F836C}" presName="node" presStyleLbl="alignAccFollowNode1" presStyleIdx="5" presStyleCnt="14" custScaleX="1712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4B1029-CDB9-41FA-AF04-011AF7B19DD5}" type="pres">
      <dgm:prSet presAssocID="{E041573B-F94E-4DC0-BF10-E9FDB7F4C576}" presName="vSp" presStyleCnt="0"/>
      <dgm:spPr/>
    </dgm:pt>
    <dgm:pt modelId="{EF9F82B7-2BD6-444F-A339-F962EFDAD8F3}" type="pres">
      <dgm:prSet presAssocID="{43C36143-9329-4E9F-A9E0-800113453A2B}" presName="horFlow" presStyleCnt="0"/>
      <dgm:spPr/>
    </dgm:pt>
    <dgm:pt modelId="{17C487E1-55D6-4766-9E9B-BB616173AA82}" type="pres">
      <dgm:prSet presAssocID="{43C36143-9329-4E9F-A9E0-800113453A2B}" presName="bigChev" presStyleLbl="node1" presStyleIdx="3" presStyleCnt="7" custScaleX="217635"/>
      <dgm:spPr/>
      <dgm:t>
        <a:bodyPr/>
        <a:lstStyle/>
        <a:p>
          <a:endParaRPr lang="en-US"/>
        </a:p>
      </dgm:t>
    </dgm:pt>
    <dgm:pt modelId="{25C7933A-F7E7-42B6-A9C3-1A8E1DEDC6B9}" type="pres">
      <dgm:prSet presAssocID="{D2B9F157-2053-4825-A34E-CB4ECBF67D67}" presName="parTrans" presStyleCnt="0"/>
      <dgm:spPr/>
    </dgm:pt>
    <dgm:pt modelId="{B196A132-0EBB-426F-A0ED-C068F4F0A570}" type="pres">
      <dgm:prSet presAssocID="{93C91C42-52B3-4817-ABB0-DC58E114D8AE}" presName="node" presStyleLbl="alignAccFollowNode1" presStyleIdx="6" presStyleCnt="14" custScaleX="2232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0CFBA3-38B3-4F70-8A13-C9558057406E}" type="pres">
      <dgm:prSet presAssocID="{48CC9C8D-8311-4128-8CDD-EF96F78DD75B}" presName="sibTrans" presStyleCnt="0"/>
      <dgm:spPr/>
    </dgm:pt>
    <dgm:pt modelId="{8D784047-F39E-4DD6-900A-04049618E217}" type="pres">
      <dgm:prSet presAssocID="{D3C822D6-1C81-458D-BF48-9E501DCEB418}" presName="node" presStyleLbl="alignAccFollowNode1" presStyleIdx="7" presStyleCnt="14" custScaleX="1712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9E660A-F6ED-42BB-9DE1-464720C18B25}" type="pres">
      <dgm:prSet presAssocID="{43C36143-9329-4E9F-A9E0-800113453A2B}" presName="vSp" presStyleCnt="0"/>
      <dgm:spPr/>
    </dgm:pt>
    <dgm:pt modelId="{62842668-F443-4686-94C3-CC982096947B}" type="pres">
      <dgm:prSet presAssocID="{37B26656-4F0B-41B8-A406-2B8E08283AAE}" presName="horFlow" presStyleCnt="0"/>
      <dgm:spPr/>
    </dgm:pt>
    <dgm:pt modelId="{2FEF7769-7113-4A8E-9AC3-D9CC2B831625}" type="pres">
      <dgm:prSet presAssocID="{37B26656-4F0B-41B8-A406-2B8E08283AAE}" presName="bigChev" presStyleLbl="node1" presStyleIdx="4" presStyleCnt="7" custScaleX="217635"/>
      <dgm:spPr/>
      <dgm:t>
        <a:bodyPr/>
        <a:lstStyle/>
        <a:p>
          <a:endParaRPr lang="en-US"/>
        </a:p>
      </dgm:t>
    </dgm:pt>
    <dgm:pt modelId="{41266417-C4EF-4C8B-9122-B01C5BE56BCC}" type="pres">
      <dgm:prSet presAssocID="{2ED47E06-B6F9-46F1-B5CC-2115A1F3972D}" presName="parTrans" presStyleCnt="0"/>
      <dgm:spPr/>
    </dgm:pt>
    <dgm:pt modelId="{046EE119-5BA1-4477-B669-0D675E9AF902}" type="pres">
      <dgm:prSet presAssocID="{8791CBD5-A91E-48BD-ADE1-80B90C868A3E}" presName="node" presStyleLbl="alignAccFollowNode1" presStyleIdx="8" presStyleCnt="14" custScaleX="2232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3ED491-6A8C-4EAF-B14E-2F36C92011BB}" type="pres">
      <dgm:prSet presAssocID="{548A9727-8BDC-4077-BC2D-64EBAA01F523}" presName="sibTrans" presStyleCnt="0"/>
      <dgm:spPr/>
    </dgm:pt>
    <dgm:pt modelId="{75E04B33-D6E0-4921-86E5-6FDD572FC070}" type="pres">
      <dgm:prSet presAssocID="{EC4057C4-F8CA-4AA2-97CB-31EE92C8ECBE}" presName="node" presStyleLbl="alignAccFollowNode1" presStyleIdx="9" presStyleCnt="14" custScaleX="1712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3D60E7-399B-4FD4-B84D-9439B4108B6F}" type="pres">
      <dgm:prSet presAssocID="{37B26656-4F0B-41B8-A406-2B8E08283AAE}" presName="vSp" presStyleCnt="0"/>
      <dgm:spPr/>
    </dgm:pt>
    <dgm:pt modelId="{7E0AC37F-19BF-4D84-AE21-69B0ACEB7534}" type="pres">
      <dgm:prSet presAssocID="{6EC30386-E82B-48B8-A32F-BDE6F941AE67}" presName="horFlow" presStyleCnt="0"/>
      <dgm:spPr/>
    </dgm:pt>
    <dgm:pt modelId="{51834D34-E67B-43B0-98C1-DACF6CF1FABE}" type="pres">
      <dgm:prSet presAssocID="{6EC30386-E82B-48B8-A32F-BDE6F941AE67}" presName="bigChev" presStyleLbl="node1" presStyleIdx="5" presStyleCnt="7" custScaleX="217635"/>
      <dgm:spPr/>
      <dgm:t>
        <a:bodyPr/>
        <a:lstStyle/>
        <a:p>
          <a:endParaRPr lang="en-US"/>
        </a:p>
      </dgm:t>
    </dgm:pt>
    <dgm:pt modelId="{921615E5-B284-4DAE-B743-ABA7472DDDF1}" type="pres">
      <dgm:prSet presAssocID="{2FA1E580-ACD8-464E-B2B7-A6C56D63DCD2}" presName="parTrans" presStyleCnt="0"/>
      <dgm:spPr/>
    </dgm:pt>
    <dgm:pt modelId="{A88E1315-2DD9-41FC-9CAD-862063984C91}" type="pres">
      <dgm:prSet presAssocID="{5C0AE542-75FE-4C87-B93E-C7DDD39FDF2E}" presName="node" presStyleLbl="alignAccFollowNode1" presStyleIdx="10" presStyleCnt="14" custScaleX="2232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CF2B83-0266-4C21-A35A-53EA935A4949}" type="pres">
      <dgm:prSet presAssocID="{2CDD15B8-D55B-4D22-B132-C3357EDFE521}" presName="sibTrans" presStyleCnt="0"/>
      <dgm:spPr/>
    </dgm:pt>
    <dgm:pt modelId="{BDCE8FBE-F530-4DE2-9B64-904B4B300B73}" type="pres">
      <dgm:prSet presAssocID="{B9A99E85-5EA7-47C7-A84C-00AE254779D4}" presName="node" presStyleLbl="alignAccFollowNode1" presStyleIdx="11" presStyleCnt="14" custScaleX="1712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6EAFB9-9596-4FAE-964D-EE74BD7DAB46}" type="pres">
      <dgm:prSet presAssocID="{6EC30386-E82B-48B8-A32F-BDE6F941AE67}" presName="vSp" presStyleCnt="0"/>
      <dgm:spPr/>
    </dgm:pt>
    <dgm:pt modelId="{497B55FB-398E-4CDD-BC01-8817551A740E}" type="pres">
      <dgm:prSet presAssocID="{B4171A4C-5624-4468-BD73-BFD0FC133B0B}" presName="horFlow" presStyleCnt="0"/>
      <dgm:spPr/>
    </dgm:pt>
    <dgm:pt modelId="{EDDA3887-242A-4C0C-895C-4E9AD31A2C53}" type="pres">
      <dgm:prSet presAssocID="{B4171A4C-5624-4468-BD73-BFD0FC133B0B}" presName="bigChev" presStyleLbl="node1" presStyleIdx="6" presStyleCnt="7" custScaleX="217635"/>
      <dgm:spPr/>
      <dgm:t>
        <a:bodyPr/>
        <a:lstStyle/>
        <a:p>
          <a:endParaRPr lang="en-US"/>
        </a:p>
      </dgm:t>
    </dgm:pt>
    <dgm:pt modelId="{96BE3308-C015-4192-BA79-92B1ED220100}" type="pres">
      <dgm:prSet presAssocID="{056A401E-AF7A-4710-8C65-23D90D3B6CD5}" presName="parTrans" presStyleCnt="0"/>
      <dgm:spPr/>
    </dgm:pt>
    <dgm:pt modelId="{C45355F3-7379-4835-93B0-E90E31CFE630}" type="pres">
      <dgm:prSet presAssocID="{45FAE9F5-DC52-4665-911D-D8C4EBA159CF}" presName="node" presStyleLbl="alignAccFollowNode1" presStyleIdx="12" presStyleCnt="14" custScaleX="2232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EA2A91-778A-4A00-AFE0-C2C61E628EDB}" type="pres">
      <dgm:prSet presAssocID="{4CD2A8B1-608F-4F30-A536-CF0DBE27490F}" presName="sibTrans" presStyleCnt="0"/>
      <dgm:spPr/>
    </dgm:pt>
    <dgm:pt modelId="{3F16E612-758E-4AD6-BB48-1B7A8DD14E1A}" type="pres">
      <dgm:prSet presAssocID="{EFBE667C-0E28-4444-9D0E-2009872AB3CF}" presName="node" presStyleLbl="alignAccFollowNode1" presStyleIdx="13" presStyleCnt="14" custScaleX="1712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E33298-EC2B-4C50-A129-C3884D581E0B}" srcId="{E041573B-F94E-4DC0-BF10-E9FDB7F4C576}" destId="{99FC32E8-1ADD-455B-A3AA-D615BE7F836C}" srcOrd="1" destOrd="0" parTransId="{85408E05-357E-405E-86F4-6499456D5319}" sibTransId="{47E0E956-0D34-4AA6-99D5-4F7FE74D518B}"/>
    <dgm:cxn modelId="{3976ACB8-66DC-43B6-9B00-2113EE29D46D}" type="presOf" srcId="{45FAE9F5-DC52-4665-911D-D8C4EBA159CF}" destId="{C45355F3-7379-4835-93B0-E90E31CFE630}" srcOrd="0" destOrd="0" presId="urn:microsoft.com/office/officeart/2005/8/layout/lProcess3"/>
    <dgm:cxn modelId="{3E78C4F4-DF9D-44C9-A58E-9362222CFC51}" type="presOf" srcId="{58AC3223-85AE-4832-8FE4-5928C388AE39}" destId="{A2A43FD3-34F4-49C8-B2DB-841EE4EE75B9}" srcOrd="0" destOrd="0" presId="urn:microsoft.com/office/officeart/2005/8/layout/lProcess3"/>
    <dgm:cxn modelId="{2E8C3BD3-922D-426C-9C20-6F2BD87E651C}" srcId="{D9796AF0-FCDC-4E38-8E4E-742C4A60F744}" destId="{37B26656-4F0B-41B8-A406-2B8E08283AAE}" srcOrd="4" destOrd="0" parTransId="{757B47DA-ECD9-4393-96D3-C06FC003ECA8}" sibTransId="{70CBF170-E219-450D-8B6F-B62EFA7067F6}"/>
    <dgm:cxn modelId="{FF10D26E-310A-458E-9AF2-5D9E81DE58E8}" type="presOf" srcId="{C9F94F9D-0836-4116-9564-96C6D2E00330}" destId="{FA7B5FB4-601F-4617-9411-4DA47C1F7D6A}" srcOrd="0" destOrd="0" presId="urn:microsoft.com/office/officeart/2005/8/layout/lProcess3"/>
    <dgm:cxn modelId="{785F7EE8-88AC-456F-A52F-C9E54BDB605D}" srcId="{37B26656-4F0B-41B8-A406-2B8E08283AAE}" destId="{EC4057C4-F8CA-4AA2-97CB-31EE92C8ECBE}" srcOrd="1" destOrd="0" parTransId="{2EEE9069-4947-4E26-9B8A-6BA19DE94622}" sibTransId="{E373A3C5-AB30-4725-BDA1-AADC7A9E3B4A}"/>
    <dgm:cxn modelId="{066B8AA2-2ADD-4E60-8F54-98F6466CFE18}" type="presOf" srcId="{99FC32E8-1ADD-455B-A3AA-D615BE7F836C}" destId="{4496AC8E-F23B-4137-93DD-5BD99F7D4AC5}" srcOrd="0" destOrd="0" presId="urn:microsoft.com/office/officeart/2005/8/layout/lProcess3"/>
    <dgm:cxn modelId="{6DC257CC-D415-4D5B-867D-DC2E0E46EAE3}" srcId="{37B26656-4F0B-41B8-A406-2B8E08283AAE}" destId="{8791CBD5-A91E-48BD-ADE1-80B90C868A3E}" srcOrd="0" destOrd="0" parTransId="{2ED47E06-B6F9-46F1-B5CC-2115A1F3972D}" sibTransId="{548A9727-8BDC-4077-BC2D-64EBAA01F523}"/>
    <dgm:cxn modelId="{945BE1BE-0372-4506-B865-62C13B7DFA41}" type="presOf" srcId="{37B26656-4F0B-41B8-A406-2B8E08283AAE}" destId="{2FEF7769-7113-4A8E-9AC3-D9CC2B831625}" srcOrd="0" destOrd="0" presId="urn:microsoft.com/office/officeart/2005/8/layout/lProcess3"/>
    <dgm:cxn modelId="{BAEC0002-7DA7-4920-B617-BFCB77AEA5F4}" type="presOf" srcId="{52531175-FFE5-4BED-BF56-BEE500DE3631}" destId="{496CFD15-05F7-4860-9B58-8A326EDD39F5}" srcOrd="0" destOrd="0" presId="urn:microsoft.com/office/officeart/2005/8/layout/lProcess3"/>
    <dgm:cxn modelId="{ABB1FEF0-815B-4D72-ACCE-763051E77EFD}" srcId="{B4171A4C-5624-4468-BD73-BFD0FC133B0B}" destId="{45FAE9F5-DC52-4665-911D-D8C4EBA159CF}" srcOrd="0" destOrd="0" parTransId="{056A401E-AF7A-4710-8C65-23D90D3B6CD5}" sibTransId="{4CD2A8B1-608F-4F30-A536-CF0DBE27490F}"/>
    <dgm:cxn modelId="{31AF540D-DC3C-4B73-B5D3-6A3CF336B7A9}" type="presOf" srcId="{649DEFC0-4650-4D31-85B5-012DD32A4B82}" destId="{A5661AB9-BDE2-4E72-8C75-499EDF3245F5}" srcOrd="0" destOrd="0" presId="urn:microsoft.com/office/officeart/2005/8/layout/lProcess3"/>
    <dgm:cxn modelId="{022A9110-759E-475C-B3BC-60AB17FA6783}" type="presOf" srcId="{E041573B-F94E-4DC0-BF10-E9FDB7F4C576}" destId="{81A3530C-EE5B-4D8D-89CF-A599D45D3C2E}" srcOrd="0" destOrd="0" presId="urn:microsoft.com/office/officeart/2005/8/layout/lProcess3"/>
    <dgm:cxn modelId="{57F99931-0F92-4B0A-A1C1-91E7653F83C1}" type="presOf" srcId="{D9796AF0-FCDC-4E38-8E4E-742C4A60F744}" destId="{578AA844-55FB-4104-ABB3-675201367813}" srcOrd="0" destOrd="0" presId="urn:microsoft.com/office/officeart/2005/8/layout/lProcess3"/>
    <dgm:cxn modelId="{313235DF-0F27-4878-9E00-03165BDD6B5E}" srcId="{649DEFC0-4650-4D31-85B5-012DD32A4B82}" destId="{C9F94F9D-0836-4116-9564-96C6D2E00330}" srcOrd="1" destOrd="0" parTransId="{B9FFFD1B-A66D-41A7-91DF-F1FEA2F7A5E7}" sibTransId="{25AC6A62-6E17-4E9F-92CA-49050958AF33}"/>
    <dgm:cxn modelId="{6575EFEC-1C0D-426B-BF2E-175C548EBF7F}" srcId="{43C36143-9329-4E9F-A9E0-800113453A2B}" destId="{93C91C42-52B3-4817-ABB0-DC58E114D8AE}" srcOrd="0" destOrd="0" parTransId="{D2B9F157-2053-4825-A34E-CB4ECBF67D67}" sibTransId="{48CC9C8D-8311-4128-8CDD-EF96F78DD75B}"/>
    <dgm:cxn modelId="{B45B13B9-C888-4F15-8D47-81752D392043}" type="presOf" srcId="{93C91C42-52B3-4817-ABB0-DC58E114D8AE}" destId="{B196A132-0EBB-426F-A0ED-C068F4F0A570}" srcOrd="0" destOrd="0" presId="urn:microsoft.com/office/officeart/2005/8/layout/lProcess3"/>
    <dgm:cxn modelId="{2B0DF3DB-645F-4184-AC89-FAC6F21B582F}" type="presOf" srcId="{EC4057C4-F8CA-4AA2-97CB-31EE92C8ECBE}" destId="{75E04B33-D6E0-4921-86E5-6FDD572FC070}" srcOrd="0" destOrd="0" presId="urn:microsoft.com/office/officeart/2005/8/layout/lProcess3"/>
    <dgm:cxn modelId="{43768951-0E22-4262-8C43-10657C0C72A8}" type="presOf" srcId="{8791CBD5-A91E-48BD-ADE1-80B90C868A3E}" destId="{046EE119-5BA1-4477-B669-0D675E9AF902}" srcOrd="0" destOrd="0" presId="urn:microsoft.com/office/officeart/2005/8/layout/lProcess3"/>
    <dgm:cxn modelId="{50E754F8-0AF8-4228-9874-EDDF53AB285D}" srcId="{D9796AF0-FCDC-4E38-8E4E-742C4A60F744}" destId="{6EC30386-E82B-48B8-A32F-BDE6F941AE67}" srcOrd="5" destOrd="0" parTransId="{CCD73A8D-709C-49D8-8646-A3E1FFD0DF0C}" sibTransId="{3F64AC4E-EE79-4543-9CF4-AAB3CC02EA68}"/>
    <dgm:cxn modelId="{00A18EA4-732B-48C7-8293-30AE1F148C61}" type="presOf" srcId="{4B0DCE7C-8A1F-4BFC-A278-1B43AFCDAFFD}" destId="{94E6D90B-0A75-4736-B525-93FBA3F0BBA5}" srcOrd="0" destOrd="0" presId="urn:microsoft.com/office/officeart/2005/8/layout/lProcess3"/>
    <dgm:cxn modelId="{7B8B0029-F802-4037-802E-6FA398CE6454}" srcId="{43C36143-9329-4E9F-A9E0-800113453A2B}" destId="{D3C822D6-1C81-458D-BF48-9E501DCEB418}" srcOrd="1" destOrd="0" parTransId="{AA66AB5B-0872-4DE9-B38F-4024201C7457}" sibTransId="{DE04B5D2-33AE-48CB-A57B-F5CB02703DC9}"/>
    <dgm:cxn modelId="{999358AD-0EE9-4846-851B-C6EEE744A0F9}" type="presOf" srcId="{3896C34C-D9EE-4C11-9BA8-0C5E903F7D07}" destId="{5BAEE521-2909-4BE9-84B9-E8F5DECD869F}" srcOrd="0" destOrd="0" presId="urn:microsoft.com/office/officeart/2005/8/layout/lProcess3"/>
    <dgm:cxn modelId="{2ED7E014-63CE-4EA3-815A-89C594F62FDC}" srcId="{4B0DCE7C-8A1F-4BFC-A278-1B43AFCDAFFD}" destId="{58AC3223-85AE-4832-8FE4-5928C388AE39}" srcOrd="1" destOrd="0" parTransId="{860F6DA2-5959-40F5-B9CA-13E1ABBDE7FE}" sibTransId="{44E5B762-C3D7-4A74-96FE-273F49A133F7}"/>
    <dgm:cxn modelId="{68EEFD5F-95E5-4EAF-9DE1-B4CEF9BA2300}" srcId="{4B0DCE7C-8A1F-4BFC-A278-1B43AFCDAFFD}" destId="{52531175-FFE5-4BED-BF56-BEE500DE3631}" srcOrd="0" destOrd="0" parTransId="{75DA29F8-30B8-4D96-9D3D-99EA74815649}" sibTransId="{5A44C509-D15A-4EB8-99A7-57FC9DD0EF89}"/>
    <dgm:cxn modelId="{077D372D-B5A3-441D-8A66-26C615000AE5}" type="presOf" srcId="{43C36143-9329-4E9F-A9E0-800113453A2B}" destId="{17C487E1-55D6-4766-9E9B-BB616173AA82}" srcOrd="0" destOrd="0" presId="urn:microsoft.com/office/officeart/2005/8/layout/lProcess3"/>
    <dgm:cxn modelId="{408F7638-BF45-457A-8E1E-197FD401C0DB}" srcId="{E041573B-F94E-4DC0-BF10-E9FDB7F4C576}" destId="{3896C34C-D9EE-4C11-9BA8-0C5E903F7D07}" srcOrd="0" destOrd="0" parTransId="{29913A9E-F89C-4538-966D-D02B7AA12BE4}" sibTransId="{549494AC-B33D-4BFF-A460-B51206D49C4D}"/>
    <dgm:cxn modelId="{4B3236F9-6470-463E-A9B6-3D69A9ED1235}" type="presOf" srcId="{2A2803BE-3751-4ED0-A160-59963664752F}" destId="{92DB9C62-4938-4D23-9F73-189CBEFCCD85}" srcOrd="0" destOrd="0" presId="urn:microsoft.com/office/officeart/2005/8/layout/lProcess3"/>
    <dgm:cxn modelId="{18B7A50C-FB8B-4F75-BB38-EE6455015864}" srcId="{649DEFC0-4650-4D31-85B5-012DD32A4B82}" destId="{2A2803BE-3751-4ED0-A160-59963664752F}" srcOrd="0" destOrd="0" parTransId="{9A6E920C-81BE-4842-9486-25863C86203C}" sibTransId="{C9ACB236-9FB8-4BFB-B46B-E83113AB13B4}"/>
    <dgm:cxn modelId="{876239E9-EA3B-45EF-BF6B-3226A2D130F8}" srcId="{D9796AF0-FCDC-4E38-8E4E-742C4A60F744}" destId="{B4171A4C-5624-4468-BD73-BFD0FC133B0B}" srcOrd="6" destOrd="0" parTransId="{53CCFED9-EAFA-4394-BDA9-414E747DBE46}" sibTransId="{44F49739-C873-478A-A585-B0AB2BFE34AD}"/>
    <dgm:cxn modelId="{C019B325-A4FB-4768-9F9E-DAA47C5DDB42}" type="presOf" srcId="{D3C822D6-1C81-458D-BF48-9E501DCEB418}" destId="{8D784047-F39E-4DD6-900A-04049618E217}" srcOrd="0" destOrd="0" presId="urn:microsoft.com/office/officeart/2005/8/layout/lProcess3"/>
    <dgm:cxn modelId="{3EAD4A0C-639B-4A66-895D-819CEB4C108C}" srcId="{6EC30386-E82B-48B8-A32F-BDE6F941AE67}" destId="{5C0AE542-75FE-4C87-B93E-C7DDD39FDF2E}" srcOrd="0" destOrd="0" parTransId="{2FA1E580-ACD8-464E-B2B7-A6C56D63DCD2}" sibTransId="{2CDD15B8-D55B-4D22-B132-C3357EDFE521}"/>
    <dgm:cxn modelId="{C37308A5-7F33-414D-8A8E-9CEBAB43A904}" srcId="{6EC30386-E82B-48B8-A32F-BDE6F941AE67}" destId="{B9A99E85-5EA7-47C7-A84C-00AE254779D4}" srcOrd="1" destOrd="0" parTransId="{6D2BA78D-0034-44D3-B370-E33DEFAFD463}" sibTransId="{5D8A2B41-AF9C-4D9A-B4FC-B24E7F63361F}"/>
    <dgm:cxn modelId="{281AC6D1-4DDB-4E7A-A55F-5665D2B2529C}" type="presOf" srcId="{B4171A4C-5624-4468-BD73-BFD0FC133B0B}" destId="{EDDA3887-242A-4C0C-895C-4E9AD31A2C53}" srcOrd="0" destOrd="0" presId="urn:microsoft.com/office/officeart/2005/8/layout/lProcess3"/>
    <dgm:cxn modelId="{E97BDD9A-105B-4257-87E4-401D9479E10F}" srcId="{D9796AF0-FCDC-4E38-8E4E-742C4A60F744}" destId="{649DEFC0-4650-4D31-85B5-012DD32A4B82}" srcOrd="1" destOrd="0" parTransId="{AA889827-F6E0-4738-86B8-CE69EF3AA8DE}" sibTransId="{9737810F-BF02-4FD4-A620-6F247E23625B}"/>
    <dgm:cxn modelId="{5DBCC057-5736-45E1-AC4E-4051449FED1D}" type="presOf" srcId="{EFBE667C-0E28-4444-9D0E-2009872AB3CF}" destId="{3F16E612-758E-4AD6-BB48-1B7A8DD14E1A}" srcOrd="0" destOrd="0" presId="urn:microsoft.com/office/officeart/2005/8/layout/lProcess3"/>
    <dgm:cxn modelId="{6ADA83C5-0A59-4617-82DF-05C39851184F}" type="presOf" srcId="{6EC30386-E82B-48B8-A32F-BDE6F941AE67}" destId="{51834D34-E67B-43B0-98C1-DACF6CF1FABE}" srcOrd="0" destOrd="0" presId="urn:microsoft.com/office/officeart/2005/8/layout/lProcess3"/>
    <dgm:cxn modelId="{E7FFBB34-3B07-4DA2-9B98-94902F004AB1}" srcId="{D9796AF0-FCDC-4E38-8E4E-742C4A60F744}" destId="{43C36143-9329-4E9F-A9E0-800113453A2B}" srcOrd="3" destOrd="0" parTransId="{7639CB54-5756-43E5-A7CA-F10D62EA9D38}" sibTransId="{8D6FEE88-20BD-49DA-9734-54DD3D6EB2AD}"/>
    <dgm:cxn modelId="{96496068-A0CE-438D-B0C5-42A2AB3D0EB5}" srcId="{B4171A4C-5624-4468-BD73-BFD0FC133B0B}" destId="{EFBE667C-0E28-4444-9D0E-2009872AB3CF}" srcOrd="1" destOrd="0" parTransId="{EB783526-B943-40DF-A2A2-2A2794165FB1}" sibTransId="{CFB78C6D-D7E4-4B91-B559-86271A2A70EC}"/>
    <dgm:cxn modelId="{6222FF65-17F6-4C21-94AB-4BEDA073BE66}" type="presOf" srcId="{5C0AE542-75FE-4C87-B93E-C7DDD39FDF2E}" destId="{A88E1315-2DD9-41FC-9CAD-862063984C91}" srcOrd="0" destOrd="0" presId="urn:microsoft.com/office/officeart/2005/8/layout/lProcess3"/>
    <dgm:cxn modelId="{562E198F-0A85-4CB3-98B3-4721E401C7C1}" srcId="{D9796AF0-FCDC-4E38-8E4E-742C4A60F744}" destId="{E041573B-F94E-4DC0-BF10-E9FDB7F4C576}" srcOrd="2" destOrd="0" parTransId="{80B940DD-79B4-4C26-9B2E-EB241CE3804D}" sibTransId="{98020EC7-ADCA-46AA-A7A5-DB1F6C0CF02D}"/>
    <dgm:cxn modelId="{AA8A84E2-A73E-4DFE-87B4-5B9C50D65387}" type="presOf" srcId="{B9A99E85-5EA7-47C7-A84C-00AE254779D4}" destId="{BDCE8FBE-F530-4DE2-9B64-904B4B300B73}" srcOrd="0" destOrd="0" presId="urn:microsoft.com/office/officeart/2005/8/layout/lProcess3"/>
    <dgm:cxn modelId="{D852DB91-7286-4236-87C3-281F0A229E1F}" srcId="{D9796AF0-FCDC-4E38-8E4E-742C4A60F744}" destId="{4B0DCE7C-8A1F-4BFC-A278-1B43AFCDAFFD}" srcOrd="0" destOrd="0" parTransId="{C9928C48-1170-492D-9556-F7C4F7214BF7}" sibTransId="{2595642E-E0C5-4776-AB2B-D8ED987873E4}"/>
    <dgm:cxn modelId="{82B5B26B-9C95-47AE-8D33-1543DBFAEAC9}" type="presParOf" srcId="{578AA844-55FB-4104-ABB3-675201367813}" destId="{DC8BCFA7-7DF5-4B3C-B771-FF43391FC670}" srcOrd="0" destOrd="0" presId="urn:microsoft.com/office/officeart/2005/8/layout/lProcess3"/>
    <dgm:cxn modelId="{1C8C080B-751A-4FF2-83F9-E31C79E7F3F0}" type="presParOf" srcId="{DC8BCFA7-7DF5-4B3C-B771-FF43391FC670}" destId="{94E6D90B-0A75-4736-B525-93FBA3F0BBA5}" srcOrd="0" destOrd="0" presId="urn:microsoft.com/office/officeart/2005/8/layout/lProcess3"/>
    <dgm:cxn modelId="{FFF2FC79-844A-4C19-AFCB-A84CEC38EA8F}" type="presParOf" srcId="{DC8BCFA7-7DF5-4B3C-B771-FF43391FC670}" destId="{75E42B32-CA1A-4EFC-8438-A115283490EF}" srcOrd="1" destOrd="0" presId="urn:microsoft.com/office/officeart/2005/8/layout/lProcess3"/>
    <dgm:cxn modelId="{4BEFDDAE-02A1-438A-BE52-CB3F42E80916}" type="presParOf" srcId="{DC8BCFA7-7DF5-4B3C-B771-FF43391FC670}" destId="{496CFD15-05F7-4860-9B58-8A326EDD39F5}" srcOrd="2" destOrd="0" presId="urn:microsoft.com/office/officeart/2005/8/layout/lProcess3"/>
    <dgm:cxn modelId="{37B6CD5D-9424-400F-B13A-7F78E0439E24}" type="presParOf" srcId="{DC8BCFA7-7DF5-4B3C-B771-FF43391FC670}" destId="{672272C4-BDDE-4F49-8A16-B344FEDF53FD}" srcOrd="3" destOrd="0" presId="urn:microsoft.com/office/officeart/2005/8/layout/lProcess3"/>
    <dgm:cxn modelId="{B6CC95DE-F76D-46D4-92A9-CFBCF94C8987}" type="presParOf" srcId="{DC8BCFA7-7DF5-4B3C-B771-FF43391FC670}" destId="{A2A43FD3-34F4-49C8-B2DB-841EE4EE75B9}" srcOrd="4" destOrd="0" presId="urn:microsoft.com/office/officeart/2005/8/layout/lProcess3"/>
    <dgm:cxn modelId="{CC047A6D-9D8B-40C7-B7BF-5F343FB23639}" type="presParOf" srcId="{578AA844-55FB-4104-ABB3-675201367813}" destId="{691676C2-2A4D-43E8-9071-1B3F5DEE35F3}" srcOrd="1" destOrd="0" presId="urn:microsoft.com/office/officeart/2005/8/layout/lProcess3"/>
    <dgm:cxn modelId="{5534D3D9-AD9D-42B5-A236-783DC1D9A099}" type="presParOf" srcId="{578AA844-55FB-4104-ABB3-675201367813}" destId="{5BAB9CE6-5752-499F-A7D7-DA9FCB911DEA}" srcOrd="2" destOrd="0" presId="urn:microsoft.com/office/officeart/2005/8/layout/lProcess3"/>
    <dgm:cxn modelId="{B5E6CA36-2612-4F53-889F-F568A8FA17AD}" type="presParOf" srcId="{5BAB9CE6-5752-499F-A7D7-DA9FCB911DEA}" destId="{A5661AB9-BDE2-4E72-8C75-499EDF3245F5}" srcOrd="0" destOrd="0" presId="urn:microsoft.com/office/officeart/2005/8/layout/lProcess3"/>
    <dgm:cxn modelId="{ED08757E-0CFD-40F0-BD1F-BA5D51CB40FD}" type="presParOf" srcId="{5BAB9CE6-5752-499F-A7D7-DA9FCB911DEA}" destId="{336D3F35-10A1-4873-858C-9B0E0E2A0A4F}" srcOrd="1" destOrd="0" presId="urn:microsoft.com/office/officeart/2005/8/layout/lProcess3"/>
    <dgm:cxn modelId="{DE4D9DC5-0FD2-46B7-B555-6CFEC6A40611}" type="presParOf" srcId="{5BAB9CE6-5752-499F-A7D7-DA9FCB911DEA}" destId="{92DB9C62-4938-4D23-9F73-189CBEFCCD85}" srcOrd="2" destOrd="0" presId="urn:microsoft.com/office/officeart/2005/8/layout/lProcess3"/>
    <dgm:cxn modelId="{AF3CF46D-775F-4249-92F2-04AEF65F8155}" type="presParOf" srcId="{5BAB9CE6-5752-499F-A7D7-DA9FCB911DEA}" destId="{7223FEA3-2406-45B0-8E58-4DBE1049C189}" srcOrd="3" destOrd="0" presId="urn:microsoft.com/office/officeart/2005/8/layout/lProcess3"/>
    <dgm:cxn modelId="{B18BE335-A688-40E7-B74F-2D955B3C5DA8}" type="presParOf" srcId="{5BAB9CE6-5752-499F-A7D7-DA9FCB911DEA}" destId="{FA7B5FB4-601F-4617-9411-4DA47C1F7D6A}" srcOrd="4" destOrd="0" presId="urn:microsoft.com/office/officeart/2005/8/layout/lProcess3"/>
    <dgm:cxn modelId="{326644D1-A9D8-4972-A79B-BB3B01C2675E}" type="presParOf" srcId="{578AA844-55FB-4104-ABB3-675201367813}" destId="{A177CF7F-7B22-4C64-866B-68182EA548BC}" srcOrd="3" destOrd="0" presId="urn:microsoft.com/office/officeart/2005/8/layout/lProcess3"/>
    <dgm:cxn modelId="{547D8225-A39E-4818-9AE3-2F1B3CC12ED7}" type="presParOf" srcId="{578AA844-55FB-4104-ABB3-675201367813}" destId="{F91127C4-4DB5-41BB-891D-97638C8423F9}" srcOrd="4" destOrd="0" presId="urn:microsoft.com/office/officeart/2005/8/layout/lProcess3"/>
    <dgm:cxn modelId="{C1703B43-8929-4DDE-B764-261A4A2DBF00}" type="presParOf" srcId="{F91127C4-4DB5-41BB-891D-97638C8423F9}" destId="{81A3530C-EE5B-4D8D-89CF-A599D45D3C2E}" srcOrd="0" destOrd="0" presId="urn:microsoft.com/office/officeart/2005/8/layout/lProcess3"/>
    <dgm:cxn modelId="{7F99A53F-5061-4565-A9B6-3F2C8E57721C}" type="presParOf" srcId="{F91127C4-4DB5-41BB-891D-97638C8423F9}" destId="{C9815AB0-2AAF-4BCA-933F-2E8797AC8CF7}" srcOrd="1" destOrd="0" presId="urn:microsoft.com/office/officeart/2005/8/layout/lProcess3"/>
    <dgm:cxn modelId="{7F4DE33A-BF8A-4D92-9BE1-24182A8A8825}" type="presParOf" srcId="{F91127C4-4DB5-41BB-891D-97638C8423F9}" destId="{5BAEE521-2909-4BE9-84B9-E8F5DECD869F}" srcOrd="2" destOrd="0" presId="urn:microsoft.com/office/officeart/2005/8/layout/lProcess3"/>
    <dgm:cxn modelId="{BDC160FA-F297-4B58-8F0D-172061C42152}" type="presParOf" srcId="{F91127C4-4DB5-41BB-891D-97638C8423F9}" destId="{69A1A686-B7CC-4D07-A203-E07380A5E416}" srcOrd="3" destOrd="0" presId="urn:microsoft.com/office/officeart/2005/8/layout/lProcess3"/>
    <dgm:cxn modelId="{746C8BF6-DA39-42CE-9F3A-A15379A928F8}" type="presParOf" srcId="{F91127C4-4DB5-41BB-891D-97638C8423F9}" destId="{4496AC8E-F23B-4137-93DD-5BD99F7D4AC5}" srcOrd="4" destOrd="0" presId="urn:microsoft.com/office/officeart/2005/8/layout/lProcess3"/>
    <dgm:cxn modelId="{A24315B9-8055-404D-9941-9AF3C58A863C}" type="presParOf" srcId="{578AA844-55FB-4104-ABB3-675201367813}" destId="{0F4B1029-CDB9-41FA-AF04-011AF7B19DD5}" srcOrd="5" destOrd="0" presId="urn:microsoft.com/office/officeart/2005/8/layout/lProcess3"/>
    <dgm:cxn modelId="{7692EA6F-BCA9-4F5C-93B1-D42E6B7FF428}" type="presParOf" srcId="{578AA844-55FB-4104-ABB3-675201367813}" destId="{EF9F82B7-2BD6-444F-A339-F962EFDAD8F3}" srcOrd="6" destOrd="0" presId="urn:microsoft.com/office/officeart/2005/8/layout/lProcess3"/>
    <dgm:cxn modelId="{A81C34DC-36BB-439E-9528-D02854CC2327}" type="presParOf" srcId="{EF9F82B7-2BD6-444F-A339-F962EFDAD8F3}" destId="{17C487E1-55D6-4766-9E9B-BB616173AA82}" srcOrd="0" destOrd="0" presId="urn:microsoft.com/office/officeart/2005/8/layout/lProcess3"/>
    <dgm:cxn modelId="{C5C978DC-32B8-46D0-9298-8B12F9DD8522}" type="presParOf" srcId="{EF9F82B7-2BD6-444F-A339-F962EFDAD8F3}" destId="{25C7933A-F7E7-42B6-A9C3-1A8E1DEDC6B9}" srcOrd="1" destOrd="0" presId="urn:microsoft.com/office/officeart/2005/8/layout/lProcess3"/>
    <dgm:cxn modelId="{DB54C7F3-9E11-4B18-B6EB-2ED333FA6FCD}" type="presParOf" srcId="{EF9F82B7-2BD6-444F-A339-F962EFDAD8F3}" destId="{B196A132-0EBB-426F-A0ED-C068F4F0A570}" srcOrd="2" destOrd="0" presId="urn:microsoft.com/office/officeart/2005/8/layout/lProcess3"/>
    <dgm:cxn modelId="{D4FCA655-0E04-4264-A5D5-9A9E5DB6D81A}" type="presParOf" srcId="{EF9F82B7-2BD6-444F-A339-F962EFDAD8F3}" destId="{4D0CFBA3-38B3-4F70-8A13-C9558057406E}" srcOrd="3" destOrd="0" presId="urn:microsoft.com/office/officeart/2005/8/layout/lProcess3"/>
    <dgm:cxn modelId="{4911B4EC-05F7-4994-87AC-07CBF89C0BDD}" type="presParOf" srcId="{EF9F82B7-2BD6-444F-A339-F962EFDAD8F3}" destId="{8D784047-F39E-4DD6-900A-04049618E217}" srcOrd="4" destOrd="0" presId="urn:microsoft.com/office/officeart/2005/8/layout/lProcess3"/>
    <dgm:cxn modelId="{BB904A6A-6519-4F38-A610-DE544E3C5187}" type="presParOf" srcId="{578AA844-55FB-4104-ABB3-675201367813}" destId="{FB9E660A-F6ED-42BB-9DE1-464720C18B25}" srcOrd="7" destOrd="0" presId="urn:microsoft.com/office/officeart/2005/8/layout/lProcess3"/>
    <dgm:cxn modelId="{23983941-B7DA-4BA6-929D-3CEF2021A409}" type="presParOf" srcId="{578AA844-55FB-4104-ABB3-675201367813}" destId="{62842668-F443-4686-94C3-CC982096947B}" srcOrd="8" destOrd="0" presId="urn:microsoft.com/office/officeart/2005/8/layout/lProcess3"/>
    <dgm:cxn modelId="{FE1D1839-CAB6-4FD1-89CE-64D4C2EAFA01}" type="presParOf" srcId="{62842668-F443-4686-94C3-CC982096947B}" destId="{2FEF7769-7113-4A8E-9AC3-D9CC2B831625}" srcOrd="0" destOrd="0" presId="urn:microsoft.com/office/officeart/2005/8/layout/lProcess3"/>
    <dgm:cxn modelId="{3CC3857D-99A5-459B-BFEF-266D67B90485}" type="presParOf" srcId="{62842668-F443-4686-94C3-CC982096947B}" destId="{41266417-C4EF-4C8B-9122-B01C5BE56BCC}" srcOrd="1" destOrd="0" presId="urn:microsoft.com/office/officeart/2005/8/layout/lProcess3"/>
    <dgm:cxn modelId="{799980E9-EEC0-4889-9183-78B509EDABB8}" type="presParOf" srcId="{62842668-F443-4686-94C3-CC982096947B}" destId="{046EE119-5BA1-4477-B669-0D675E9AF902}" srcOrd="2" destOrd="0" presId="urn:microsoft.com/office/officeart/2005/8/layout/lProcess3"/>
    <dgm:cxn modelId="{CC562717-F3C9-405D-92AF-F7E4DB3648C8}" type="presParOf" srcId="{62842668-F443-4686-94C3-CC982096947B}" destId="{0F3ED491-6A8C-4EAF-B14E-2F36C92011BB}" srcOrd="3" destOrd="0" presId="urn:microsoft.com/office/officeart/2005/8/layout/lProcess3"/>
    <dgm:cxn modelId="{CDDB7B09-1F04-406F-980D-F399985B5503}" type="presParOf" srcId="{62842668-F443-4686-94C3-CC982096947B}" destId="{75E04B33-D6E0-4921-86E5-6FDD572FC070}" srcOrd="4" destOrd="0" presId="urn:microsoft.com/office/officeart/2005/8/layout/lProcess3"/>
    <dgm:cxn modelId="{2512C7D9-48A5-4208-8098-D90DFF61F572}" type="presParOf" srcId="{578AA844-55FB-4104-ABB3-675201367813}" destId="{5C3D60E7-399B-4FD4-B84D-9439B4108B6F}" srcOrd="9" destOrd="0" presId="urn:microsoft.com/office/officeart/2005/8/layout/lProcess3"/>
    <dgm:cxn modelId="{ECEC9ECC-03C4-4CDB-983E-F1FA8083E44F}" type="presParOf" srcId="{578AA844-55FB-4104-ABB3-675201367813}" destId="{7E0AC37F-19BF-4D84-AE21-69B0ACEB7534}" srcOrd="10" destOrd="0" presId="urn:microsoft.com/office/officeart/2005/8/layout/lProcess3"/>
    <dgm:cxn modelId="{8B7A9A9F-1E72-4316-994B-2ED4BCC0405F}" type="presParOf" srcId="{7E0AC37F-19BF-4D84-AE21-69B0ACEB7534}" destId="{51834D34-E67B-43B0-98C1-DACF6CF1FABE}" srcOrd="0" destOrd="0" presId="urn:microsoft.com/office/officeart/2005/8/layout/lProcess3"/>
    <dgm:cxn modelId="{E9F1A85B-E23B-431C-864C-5222788CD70A}" type="presParOf" srcId="{7E0AC37F-19BF-4D84-AE21-69B0ACEB7534}" destId="{921615E5-B284-4DAE-B743-ABA7472DDDF1}" srcOrd="1" destOrd="0" presId="urn:microsoft.com/office/officeart/2005/8/layout/lProcess3"/>
    <dgm:cxn modelId="{DD0796FA-DA5D-4593-A73A-15B84A4F0918}" type="presParOf" srcId="{7E0AC37F-19BF-4D84-AE21-69B0ACEB7534}" destId="{A88E1315-2DD9-41FC-9CAD-862063984C91}" srcOrd="2" destOrd="0" presId="urn:microsoft.com/office/officeart/2005/8/layout/lProcess3"/>
    <dgm:cxn modelId="{652B2474-51A1-4F4A-B563-B6763AB36D83}" type="presParOf" srcId="{7E0AC37F-19BF-4D84-AE21-69B0ACEB7534}" destId="{88CF2B83-0266-4C21-A35A-53EA935A4949}" srcOrd="3" destOrd="0" presId="urn:microsoft.com/office/officeart/2005/8/layout/lProcess3"/>
    <dgm:cxn modelId="{7584746C-6D5D-4F1B-BE2B-FFFDA64006C3}" type="presParOf" srcId="{7E0AC37F-19BF-4D84-AE21-69B0ACEB7534}" destId="{BDCE8FBE-F530-4DE2-9B64-904B4B300B73}" srcOrd="4" destOrd="0" presId="urn:microsoft.com/office/officeart/2005/8/layout/lProcess3"/>
    <dgm:cxn modelId="{A006E46F-0470-4B81-923B-E7894FCBDB25}" type="presParOf" srcId="{578AA844-55FB-4104-ABB3-675201367813}" destId="{086EAFB9-9596-4FAE-964D-EE74BD7DAB46}" srcOrd="11" destOrd="0" presId="urn:microsoft.com/office/officeart/2005/8/layout/lProcess3"/>
    <dgm:cxn modelId="{2D0E94DE-EEF3-44ED-85F6-6ECC148F3A0D}" type="presParOf" srcId="{578AA844-55FB-4104-ABB3-675201367813}" destId="{497B55FB-398E-4CDD-BC01-8817551A740E}" srcOrd="12" destOrd="0" presId="urn:microsoft.com/office/officeart/2005/8/layout/lProcess3"/>
    <dgm:cxn modelId="{9E41F8E9-C4A3-43E5-B9BE-697E3D6D2961}" type="presParOf" srcId="{497B55FB-398E-4CDD-BC01-8817551A740E}" destId="{EDDA3887-242A-4C0C-895C-4E9AD31A2C53}" srcOrd="0" destOrd="0" presId="urn:microsoft.com/office/officeart/2005/8/layout/lProcess3"/>
    <dgm:cxn modelId="{64238902-8B1A-4F53-BD85-862DEDC145DF}" type="presParOf" srcId="{497B55FB-398E-4CDD-BC01-8817551A740E}" destId="{96BE3308-C015-4192-BA79-92B1ED220100}" srcOrd="1" destOrd="0" presId="urn:microsoft.com/office/officeart/2005/8/layout/lProcess3"/>
    <dgm:cxn modelId="{CEAE3841-0C4A-4A7F-8DBB-546F346A6F66}" type="presParOf" srcId="{497B55FB-398E-4CDD-BC01-8817551A740E}" destId="{C45355F3-7379-4835-93B0-E90E31CFE630}" srcOrd="2" destOrd="0" presId="urn:microsoft.com/office/officeart/2005/8/layout/lProcess3"/>
    <dgm:cxn modelId="{6651C9A0-0FDC-4AB7-85EC-74F854BF3B2D}" type="presParOf" srcId="{497B55FB-398E-4CDD-BC01-8817551A740E}" destId="{71EA2A91-778A-4A00-AFE0-C2C61E628EDB}" srcOrd="3" destOrd="0" presId="urn:microsoft.com/office/officeart/2005/8/layout/lProcess3"/>
    <dgm:cxn modelId="{82A2B8E0-2DB2-4EE2-9F78-E5C07EA9A726}" type="presParOf" srcId="{497B55FB-398E-4CDD-BC01-8817551A740E}" destId="{3F16E612-758E-4AD6-BB48-1B7A8DD14E1A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796AF0-FCDC-4E38-8E4E-742C4A60F74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B86EA5-5B08-43C2-990B-25CF032B540A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Delete after Fusion</a:t>
          </a:r>
          <a:endParaRPr lang="en-US" sz="2000" dirty="0">
            <a:solidFill>
              <a:schemeClr val="bg1"/>
            </a:solidFill>
          </a:endParaRPr>
        </a:p>
      </dgm:t>
    </dgm:pt>
    <dgm:pt modelId="{9E096D67-4230-440B-B8B3-4A0ED4B3B503}" type="parTrans" cxnId="{112E651C-FBB9-4C8D-9BE2-FA210E892ADF}">
      <dgm:prSet/>
      <dgm:spPr/>
      <dgm:t>
        <a:bodyPr/>
        <a:lstStyle/>
        <a:p>
          <a:endParaRPr lang="en-US"/>
        </a:p>
      </dgm:t>
    </dgm:pt>
    <dgm:pt modelId="{1FB64988-E423-4A9F-9148-A1D9AB54CE6A}" type="sibTrans" cxnId="{112E651C-FBB9-4C8D-9BE2-FA210E892ADF}">
      <dgm:prSet/>
      <dgm:spPr/>
      <dgm:t>
        <a:bodyPr/>
        <a:lstStyle/>
        <a:p>
          <a:endParaRPr lang="en-US"/>
        </a:p>
      </dgm:t>
    </dgm:pt>
    <dgm:pt modelId="{1864AEC3-A9D8-4F20-9170-BC756773F41F}">
      <dgm:prSet phldrT="[Text]" custT="1"/>
      <dgm:spPr/>
      <dgm:t>
        <a:bodyPr/>
        <a:lstStyle/>
        <a:p>
          <a:endParaRPr lang="en-US" sz="2000" dirty="0">
            <a:solidFill>
              <a:schemeClr val="bg1"/>
            </a:solidFill>
          </a:endParaRPr>
        </a:p>
      </dgm:t>
    </dgm:pt>
    <dgm:pt modelId="{AF9D5041-B6C7-46BF-8788-23EF65B37737}" type="parTrans" cxnId="{CFE2E767-8FEF-4332-861A-FD775C469BCB}">
      <dgm:prSet/>
      <dgm:spPr/>
      <dgm:t>
        <a:bodyPr/>
        <a:lstStyle/>
        <a:p>
          <a:endParaRPr lang="en-US"/>
        </a:p>
      </dgm:t>
    </dgm:pt>
    <dgm:pt modelId="{D28A27BC-7B06-4ED5-BF32-73764289A3E2}" type="sibTrans" cxnId="{CFE2E767-8FEF-4332-861A-FD775C469BCB}">
      <dgm:prSet/>
      <dgm:spPr/>
      <dgm:t>
        <a:bodyPr/>
        <a:lstStyle/>
        <a:p>
          <a:endParaRPr lang="en-US"/>
        </a:p>
      </dgm:t>
    </dgm:pt>
    <dgm:pt modelId="{DA4BC92E-F5A1-4A36-A27D-8946BC64D7E5}">
      <dgm:prSet phldrT="[Text]" custT="1"/>
      <dgm:spPr/>
      <dgm:t>
        <a:bodyPr/>
        <a:lstStyle/>
        <a:p>
          <a:endParaRPr lang="en-US" sz="2000" dirty="0">
            <a:solidFill>
              <a:schemeClr val="bg1"/>
            </a:solidFill>
          </a:endParaRPr>
        </a:p>
      </dgm:t>
    </dgm:pt>
    <dgm:pt modelId="{2DE34A99-080B-4DC0-90C7-213AB4E5B4BB}" type="parTrans" cxnId="{21E388AD-A793-4A46-BADF-080F64145F51}">
      <dgm:prSet/>
      <dgm:spPr/>
      <dgm:t>
        <a:bodyPr/>
        <a:lstStyle/>
        <a:p>
          <a:endParaRPr lang="en-US"/>
        </a:p>
      </dgm:t>
    </dgm:pt>
    <dgm:pt modelId="{FBBD62CA-E054-4C7E-83C5-B907B444F193}" type="sibTrans" cxnId="{21E388AD-A793-4A46-BADF-080F64145F51}">
      <dgm:prSet/>
      <dgm:spPr/>
      <dgm:t>
        <a:bodyPr/>
        <a:lstStyle/>
        <a:p>
          <a:endParaRPr lang="en-US"/>
        </a:p>
      </dgm:t>
    </dgm:pt>
    <dgm:pt modelId="{72CF3868-6CE2-4F07-8503-BED4BE4E960D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Delete After Stitching</a:t>
          </a:r>
          <a:endParaRPr lang="en-US" sz="2000" dirty="0">
            <a:solidFill>
              <a:schemeClr val="bg1"/>
            </a:solidFill>
          </a:endParaRPr>
        </a:p>
      </dgm:t>
    </dgm:pt>
    <dgm:pt modelId="{A58383F4-E841-4763-87B9-2A86F62F0913}" type="parTrans" cxnId="{11332400-2D36-461C-95A2-0448A93C96B5}">
      <dgm:prSet/>
      <dgm:spPr/>
      <dgm:t>
        <a:bodyPr/>
        <a:lstStyle/>
        <a:p>
          <a:endParaRPr lang="en-US"/>
        </a:p>
      </dgm:t>
    </dgm:pt>
    <dgm:pt modelId="{8BA7FD56-A933-4F37-A852-4DD06169D937}" type="sibTrans" cxnId="{11332400-2D36-461C-95A2-0448A93C96B5}">
      <dgm:prSet/>
      <dgm:spPr/>
      <dgm:t>
        <a:bodyPr/>
        <a:lstStyle/>
        <a:p>
          <a:endParaRPr lang="en-US"/>
        </a:p>
      </dgm:t>
    </dgm:pt>
    <dgm:pt modelId="{17356F21-C587-4BA8-A25C-4E84BACDDC0A}">
      <dgm:prSet phldrT="[Text]" custT="1"/>
      <dgm:spPr/>
      <dgm:t>
        <a:bodyPr/>
        <a:lstStyle/>
        <a:p>
          <a:endParaRPr lang="en-US" sz="2000" dirty="0">
            <a:solidFill>
              <a:schemeClr val="bg1"/>
            </a:solidFill>
          </a:endParaRPr>
        </a:p>
      </dgm:t>
    </dgm:pt>
    <dgm:pt modelId="{5EEF9B4F-E9AE-457E-971C-2FE03ECC360A}" type="parTrans" cxnId="{09747458-94DD-4DF2-8158-B6883BF12006}">
      <dgm:prSet/>
      <dgm:spPr/>
      <dgm:t>
        <a:bodyPr/>
        <a:lstStyle/>
        <a:p>
          <a:endParaRPr lang="en-US"/>
        </a:p>
      </dgm:t>
    </dgm:pt>
    <dgm:pt modelId="{2FB54C16-F2A9-4BAA-8C2B-38B1D279227D}" type="sibTrans" cxnId="{09747458-94DD-4DF2-8158-B6883BF12006}">
      <dgm:prSet/>
      <dgm:spPr/>
      <dgm:t>
        <a:bodyPr/>
        <a:lstStyle/>
        <a:p>
          <a:endParaRPr lang="en-US"/>
        </a:p>
      </dgm:t>
    </dgm:pt>
    <dgm:pt modelId="{DAC31490-25BB-4D9D-B8E1-6927FF2BF00F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Delete After Import to </a:t>
          </a:r>
          <a:r>
            <a:rPr lang="en-US" sz="2000" dirty="0" err="1" smtClean="0">
              <a:solidFill>
                <a:schemeClr val="bg1"/>
              </a:solidFill>
            </a:rPr>
            <a:t>Imaris</a:t>
          </a:r>
          <a:endParaRPr lang="en-US" sz="2000" dirty="0">
            <a:solidFill>
              <a:schemeClr val="bg1"/>
            </a:solidFill>
          </a:endParaRPr>
        </a:p>
      </dgm:t>
    </dgm:pt>
    <dgm:pt modelId="{8733CEBC-C09A-40A4-B268-A2A8F7D801C3}" type="parTrans" cxnId="{32188542-C83B-47EC-9A56-97C5C5268C23}">
      <dgm:prSet/>
      <dgm:spPr/>
      <dgm:t>
        <a:bodyPr/>
        <a:lstStyle/>
        <a:p>
          <a:endParaRPr lang="en-US"/>
        </a:p>
      </dgm:t>
    </dgm:pt>
    <dgm:pt modelId="{C96AEF05-9A18-47F0-8C30-915B629EF511}" type="sibTrans" cxnId="{32188542-C83B-47EC-9A56-97C5C5268C23}">
      <dgm:prSet/>
      <dgm:spPr/>
      <dgm:t>
        <a:bodyPr/>
        <a:lstStyle/>
        <a:p>
          <a:endParaRPr lang="en-US"/>
        </a:p>
      </dgm:t>
    </dgm:pt>
    <dgm:pt modelId="{8870A4D7-DC88-4836-B150-23B79EAD1220}">
      <dgm:prSet phldrT="[Text]" custT="1"/>
      <dgm:spPr/>
      <dgm:t>
        <a:bodyPr/>
        <a:lstStyle/>
        <a:p>
          <a:endParaRPr lang="en-US" sz="2000" dirty="0">
            <a:solidFill>
              <a:schemeClr val="bg1"/>
            </a:solidFill>
          </a:endParaRPr>
        </a:p>
      </dgm:t>
    </dgm:pt>
    <dgm:pt modelId="{081B3582-EADF-4E86-9B0E-809A068AC7A9}" type="parTrans" cxnId="{FE765466-1776-4B66-9243-4E2E904F37FF}">
      <dgm:prSet/>
      <dgm:spPr/>
      <dgm:t>
        <a:bodyPr/>
        <a:lstStyle/>
        <a:p>
          <a:endParaRPr lang="en-US"/>
        </a:p>
      </dgm:t>
    </dgm:pt>
    <dgm:pt modelId="{7E834FAB-52F7-4FF0-B613-50FC964CDE5E}" type="sibTrans" cxnId="{FE765466-1776-4B66-9243-4E2E904F37FF}">
      <dgm:prSet/>
      <dgm:spPr/>
      <dgm:t>
        <a:bodyPr/>
        <a:lstStyle/>
        <a:p>
          <a:endParaRPr lang="en-US"/>
        </a:p>
      </dgm:t>
    </dgm:pt>
    <dgm:pt modelId="{578AA844-55FB-4104-ABB3-675201367813}" type="pres">
      <dgm:prSet presAssocID="{D9796AF0-FCDC-4E38-8E4E-742C4A60F74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6981611-ED09-4ED5-9CB6-AE2C45880859}" type="pres">
      <dgm:prSet presAssocID="{F8B86EA5-5B08-43C2-990B-25CF032B540A}" presName="horFlow" presStyleCnt="0"/>
      <dgm:spPr/>
    </dgm:pt>
    <dgm:pt modelId="{99457774-FE30-4E3E-8BCC-6EAC5954E7BF}" type="pres">
      <dgm:prSet presAssocID="{F8B86EA5-5B08-43C2-990B-25CF032B540A}" presName="bigChev" presStyleLbl="node1" presStyleIdx="0" presStyleCnt="7" custScaleX="220346"/>
      <dgm:spPr/>
      <dgm:t>
        <a:bodyPr/>
        <a:lstStyle/>
        <a:p>
          <a:endParaRPr lang="en-US"/>
        </a:p>
      </dgm:t>
    </dgm:pt>
    <dgm:pt modelId="{CA38DE26-3DFD-461F-9818-2A009E9AEA3F}" type="pres">
      <dgm:prSet presAssocID="{F8B86EA5-5B08-43C2-990B-25CF032B540A}" presName="vSp" presStyleCnt="0"/>
      <dgm:spPr/>
    </dgm:pt>
    <dgm:pt modelId="{D9AD333A-D139-401C-A3CE-50BFFFA2EBC1}" type="pres">
      <dgm:prSet presAssocID="{1864AEC3-A9D8-4F20-9170-BC756773F41F}" presName="horFlow" presStyleCnt="0"/>
      <dgm:spPr/>
    </dgm:pt>
    <dgm:pt modelId="{A4FEEA9A-D66F-437C-9F4B-220C889C68EC}" type="pres">
      <dgm:prSet presAssocID="{1864AEC3-A9D8-4F20-9170-BC756773F41F}" presName="bigChev" presStyleLbl="node1" presStyleIdx="1" presStyleCnt="7" custScaleX="220346"/>
      <dgm:spPr/>
      <dgm:t>
        <a:bodyPr/>
        <a:lstStyle/>
        <a:p>
          <a:endParaRPr lang="en-US"/>
        </a:p>
      </dgm:t>
    </dgm:pt>
    <dgm:pt modelId="{A0967B16-5BB4-4123-8A75-CEBDE8F39179}" type="pres">
      <dgm:prSet presAssocID="{1864AEC3-A9D8-4F20-9170-BC756773F41F}" presName="vSp" presStyleCnt="0"/>
      <dgm:spPr/>
    </dgm:pt>
    <dgm:pt modelId="{E7E6FD72-2BC4-464B-9490-7B45802E3E64}" type="pres">
      <dgm:prSet presAssocID="{DA4BC92E-F5A1-4A36-A27D-8946BC64D7E5}" presName="horFlow" presStyleCnt="0"/>
      <dgm:spPr/>
    </dgm:pt>
    <dgm:pt modelId="{7A364AD8-7A1C-422F-8A62-52E6F4DA1D1B}" type="pres">
      <dgm:prSet presAssocID="{DA4BC92E-F5A1-4A36-A27D-8946BC64D7E5}" presName="bigChev" presStyleLbl="node1" presStyleIdx="2" presStyleCnt="7" custScaleX="220346"/>
      <dgm:spPr/>
      <dgm:t>
        <a:bodyPr/>
        <a:lstStyle/>
        <a:p>
          <a:endParaRPr lang="en-US"/>
        </a:p>
      </dgm:t>
    </dgm:pt>
    <dgm:pt modelId="{37EA6B22-1F9F-45A8-875F-09FB47D8B3D7}" type="pres">
      <dgm:prSet presAssocID="{DA4BC92E-F5A1-4A36-A27D-8946BC64D7E5}" presName="vSp" presStyleCnt="0"/>
      <dgm:spPr/>
    </dgm:pt>
    <dgm:pt modelId="{37C32FFE-BB18-45FE-A4FE-0F6B537A5ECE}" type="pres">
      <dgm:prSet presAssocID="{72CF3868-6CE2-4F07-8503-BED4BE4E960D}" presName="horFlow" presStyleCnt="0"/>
      <dgm:spPr/>
    </dgm:pt>
    <dgm:pt modelId="{907CA48A-B1E0-48B4-AFED-9CDC7BE1F67D}" type="pres">
      <dgm:prSet presAssocID="{72CF3868-6CE2-4F07-8503-BED4BE4E960D}" presName="bigChev" presStyleLbl="node1" presStyleIdx="3" presStyleCnt="7" custScaleX="220346"/>
      <dgm:spPr/>
      <dgm:t>
        <a:bodyPr/>
        <a:lstStyle/>
        <a:p>
          <a:endParaRPr lang="en-US"/>
        </a:p>
      </dgm:t>
    </dgm:pt>
    <dgm:pt modelId="{04AF9BB2-6059-4143-A516-4CDF4332D665}" type="pres">
      <dgm:prSet presAssocID="{72CF3868-6CE2-4F07-8503-BED4BE4E960D}" presName="vSp" presStyleCnt="0"/>
      <dgm:spPr/>
    </dgm:pt>
    <dgm:pt modelId="{8C65B5D5-DA81-4408-B9A6-DC346B1FE231}" type="pres">
      <dgm:prSet presAssocID="{17356F21-C587-4BA8-A25C-4E84BACDDC0A}" presName="horFlow" presStyleCnt="0"/>
      <dgm:spPr/>
    </dgm:pt>
    <dgm:pt modelId="{3A4D65FC-267A-46EB-BAD8-20877AFE8C10}" type="pres">
      <dgm:prSet presAssocID="{17356F21-C587-4BA8-A25C-4E84BACDDC0A}" presName="bigChev" presStyleLbl="node1" presStyleIdx="4" presStyleCnt="7" custScaleX="220346"/>
      <dgm:spPr/>
      <dgm:t>
        <a:bodyPr/>
        <a:lstStyle/>
        <a:p>
          <a:endParaRPr lang="en-US"/>
        </a:p>
      </dgm:t>
    </dgm:pt>
    <dgm:pt modelId="{F6FC851B-5184-4851-BC6D-E9E28C5AA0EB}" type="pres">
      <dgm:prSet presAssocID="{17356F21-C587-4BA8-A25C-4E84BACDDC0A}" presName="vSp" presStyleCnt="0"/>
      <dgm:spPr/>
    </dgm:pt>
    <dgm:pt modelId="{77D25661-7ECA-4C47-8C63-9EBC216E053A}" type="pres">
      <dgm:prSet presAssocID="{DAC31490-25BB-4D9D-B8E1-6927FF2BF00F}" presName="horFlow" presStyleCnt="0"/>
      <dgm:spPr/>
    </dgm:pt>
    <dgm:pt modelId="{B638E52E-36EF-4786-AAB7-3870DA7C08BD}" type="pres">
      <dgm:prSet presAssocID="{DAC31490-25BB-4D9D-B8E1-6927FF2BF00F}" presName="bigChev" presStyleLbl="node1" presStyleIdx="5" presStyleCnt="7" custScaleX="220346"/>
      <dgm:spPr/>
      <dgm:t>
        <a:bodyPr/>
        <a:lstStyle/>
        <a:p>
          <a:endParaRPr lang="en-US"/>
        </a:p>
      </dgm:t>
    </dgm:pt>
    <dgm:pt modelId="{263AB54D-172C-4B59-8300-0705F0033353}" type="pres">
      <dgm:prSet presAssocID="{DAC31490-25BB-4D9D-B8E1-6927FF2BF00F}" presName="vSp" presStyleCnt="0"/>
      <dgm:spPr/>
    </dgm:pt>
    <dgm:pt modelId="{C720B692-D99B-4A1E-8370-988ACF20118F}" type="pres">
      <dgm:prSet presAssocID="{8870A4D7-DC88-4836-B150-23B79EAD1220}" presName="horFlow" presStyleCnt="0"/>
      <dgm:spPr/>
    </dgm:pt>
    <dgm:pt modelId="{0ABE923E-7244-4B99-9CE5-0B8D52ED1180}" type="pres">
      <dgm:prSet presAssocID="{8870A4D7-DC88-4836-B150-23B79EAD1220}" presName="bigChev" presStyleLbl="node1" presStyleIdx="6" presStyleCnt="7" custScaleX="220346"/>
      <dgm:spPr/>
      <dgm:t>
        <a:bodyPr/>
        <a:lstStyle/>
        <a:p>
          <a:endParaRPr lang="en-US"/>
        </a:p>
      </dgm:t>
    </dgm:pt>
  </dgm:ptLst>
  <dgm:cxnLst>
    <dgm:cxn modelId="{17C5318B-C485-47C1-BBEA-95AA17665254}" type="presOf" srcId="{17356F21-C587-4BA8-A25C-4E84BACDDC0A}" destId="{3A4D65FC-267A-46EB-BAD8-20877AFE8C10}" srcOrd="0" destOrd="0" presId="urn:microsoft.com/office/officeart/2005/8/layout/lProcess3"/>
    <dgm:cxn modelId="{EDDE94BA-CEDE-40B9-8B77-7EC7ABDE4020}" type="presOf" srcId="{D9796AF0-FCDC-4E38-8E4E-742C4A60F744}" destId="{578AA844-55FB-4104-ABB3-675201367813}" srcOrd="0" destOrd="0" presId="urn:microsoft.com/office/officeart/2005/8/layout/lProcess3"/>
    <dgm:cxn modelId="{5F681BE3-8FE4-4B71-8772-F58192B2FC1C}" type="presOf" srcId="{1864AEC3-A9D8-4F20-9170-BC756773F41F}" destId="{A4FEEA9A-D66F-437C-9F4B-220C889C68EC}" srcOrd="0" destOrd="0" presId="urn:microsoft.com/office/officeart/2005/8/layout/lProcess3"/>
    <dgm:cxn modelId="{112E651C-FBB9-4C8D-9BE2-FA210E892ADF}" srcId="{D9796AF0-FCDC-4E38-8E4E-742C4A60F744}" destId="{F8B86EA5-5B08-43C2-990B-25CF032B540A}" srcOrd="0" destOrd="0" parTransId="{9E096D67-4230-440B-B8B3-4A0ED4B3B503}" sibTransId="{1FB64988-E423-4A9F-9148-A1D9AB54CE6A}"/>
    <dgm:cxn modelId="{F4469DE4-86A4-45BF-AAD2-18757B5C5C1B}" type="presOf" srcId="{DAC31490-25BB-4D9D-B8E1-6927FF2BF00F}" destId="{B638E52E-36EF-4786-AAB7-3870DA7C08BD}" srcOrd="0" destOrd="0" presId="urn:microsoft.com/office/officeart/2005/8/layout/lProcess3"/>
    <dgm:cxn modelId="{CFE2E767-8FEF-4332-861A-FD775C469BCB}" srcId="{D9796AF0-FCDC-4E38-8E4E-742C4A60F744}" destId="{1864AEC3-A9D8-4F20-9170-BC756773F41F}" srcOrd="1" destOrd="0" parTransId="{AF9D5041-B6C7-46BF-8788-23EF65B37737}" sibTransId="{D28A27BC-7B06-4ED5-BF32-73764289A3E2}"/>
    <dgm:cxn modelId="{FE765466-1776-4B66-9243-4E2E904F37FF}" srcId="{D9796AF0-FCDC-4E38-8E4E-742C4A60F744}" destId="{8870A4D7-DC88-4836-B150-23B79EAD1220}" srcOrd="6" destOrd="0" parTransId="{081B3582-EADF-4E86-9B0E-809A068AC7A9}" sibTransId="{7E834FAB-52F7-4FF0-B613-50FC964CDE5E}"/>
    <dgm:cxn modelId="{32188542-C83B-47EC-9A56-97C5C5268C23}" srcId="{D9796AF0-FCDC-4E38-8E4E-742C4A60F744}" destId="{DAC31490-25BB-4D9D-B8E1-6927FF2BF00F}" srcOrd="5" destOrd="0" parTransId="{8733CEBC-C09A-40A4-B268-A2A8F7D801C3}" sibTransId="{C96AEF05-9A18-47F0-8C30-915B629EF511}"/>
    <dgm:cxn modelId="{7596B59E-4282-4B53-9CD6-46BA2439C2DF}" type="presOf" srcId="{8870A4D7-DC88-4836-B150-23B79EAD1220}" destId="{0ABE923E-7244-4B99-9CE5-0B8D52ED1180}" srcOrd="0" destOrd="0" presId="urn:microsoft.com/office/officeart/2005/8/layout/lProcess3"/>
    <dgm:cxn modelId="{30A5F2BC-90BD-41BC-9179-4C7A1F57ADDD}" type="presOf" srcId="{F8B86EA5-5B08-43C2-990B-25CF032B540A}" destId="{99457774-FE30-4E3E-8BCC-6EAC5954E7BF}" srcOrd="0" destOrd="0" presId="urn:microsoft.com/office/officeart/2005/8/layout/lProcess3"/>
    <dgm:cxn modelId="{21E388AD-A793-4A46-BADF-080F64145F51}" srcId="{D9796AF0-FCDC-4E38-8E4E-742C4A60F744}" destId="{DA4BC92E-F5A1-4A36-A27D-8946BC64D7E5}" srcOrd="2" destOrd="0" parTransId="{2DE34A99-080B-4DC0-90C7-213AB4E5B4BB}" sibTransId="{FBBD62CA-E054-4C7E-83C5-B907B444F193}"/>
    <dgm:cxn modelId="{EDB1560E-5706-464E-8171-567CFDB5220B}" type="presOf" srcId="{72CF3868-6CE2-4F07-8503-BED4BE4E960D}" destId="{907CA48A-B1E0-48B4-AFED-9CDC7BE1F67D}" srcOrd="0" destOrd="0" presId="urn:microsoft.com/office/officeart/2005/8/layout/lProcess3"/>
    <dgm:cxn modelId="{09747458-94DD-4DF2-8158-B6883BF12006}" srcId="{D9796AF0-FCDC-4E38-8E4E-742C4A60F744}" destId="{17356F21-C587-4BA8-A25C-4E84BACDDC0A}" srcOrd="4" destOrd="0" parTransId="{5EEF9B4F-E9AE-457E-971C-2FE03ECC360A}" sibTransId="{2FB54C16-F2A9-4BAA-8C2B-38B1D279227D}"/>
    <dgm:cxn modelId="{C8BFAA5E-87ED-498A-B82B-55E3E487CC28}" type="presOf" srcId="{DA4BC92E-F5A1-4A36-A27D-8946BC64D7E5}" destId="{7A364AD8-7A1C-422F-8A62-52E6F4DA1D1B}" srcOrd="0" destOrd="0" presId="urn:microsoft.com/office/officeart/2005/8/layout/lProcess3"/>
    <dgm:cxn modelId="{11332400-2D36-461C-95A2-0448A93C96B5}" srcId="{D9796AF0-FCDC-4E38-8E4E-742C4A60F744}" destId="{72CF3868-6CE2-4F07-8503-BED4BE4E960D}" srcOrd="3" destOrd="0" parTransId="{A58383F4-E841-4763-87B9-2A86F62F0913}" sibTransId="{8BA7FD56-A933-4F37-A852-4DD06169D937}"/>
    <dgm:cxn modelId="{E772551A-56C6-4873-B435-F0D8313B5C32}" type="presParOf" srcId="{578AA844-55FB-4104-ABB3-675201367813}" destId="{16981611-ED09-4ED5-9CB6-AE2C45880859}" srcOrd="0" destOrd="0" presId="urn:microsoft.com/office/officeart/2005/8/layout/lProcess3"/>
    <dgm:cxn modelId="{22E21E84-BD96-4F5C-B2DA-4DA6E2B88549}" type="presParOf" srcId="{16981611-ED09-4ED5-9CB6-AE2C45880859}" destId="{99457774-FE30-4E3E-8BCC-6EAC5954E7BF}" srcOrd="0" destOrd="0" presId="urn:microsoft.com/office/officeart/2005/8/layout/lProcess3"/>
    <dgm:cxn modelId="{CF1C560E-E743-445A-B1C7-5F1FD12D4E47}" type="presParOf" srcId="{578AA844-55FB-4104-ABB3-675201367813}" destId="{CA38DE26-3DFD-461F-9818-2A009E9AEA3F}" srcOrd="1" destOrd="0" presId="urn:microsoft.com/office/officeart/2005/8/layout/lProcess3"/>
    <dgm:cxn modelId="{B49D7686-2F93-48F8-A835-9EC76D918217}" type="presParOf" srcId="{578AA844-55FB-4104-ABB3-675201367813}" destId="{D9AD333A-D139-401C-A3CE-50BFFFA2EBC1}" srcOrd="2" destOrd="0" presId="urn:microsoft.com/office/officeart/2005/8/layout/lProcess3"/>
    <dgm:cxn modelId="{BB0CDB41-C3D0-4E5A-AB53-E83413E34439}" type="presParOf" srcId="{D9AD333A-D139-401C-A3CE-50BFFFA2EBC1}" destId="{A4FEEA9A-D66F-437C-9F4B-220C889C68EC}" srcOrd="0" destOrd="0" presId="urn:microsoft.com/office/officeart/2005/8/layout/lProcess3"/>
    <dgm:cxn modelId="{02B28057-F7CE-4C1E-8890-583FA3CB9DA8}" type="presParOf" srcId="{578AA844-55FB-4104-ABB3-675201367813}" destId="{A0967B16-5BB4-4123-8A75-CEBDE8F39179}" srcOrd="3" destOrd="0" presId="urn:microsoft.com/office/officeart/2005/8/layout/lProcess3"/>
    <dgm:cxn modelId="{0F742C53-511C-489B-93F8-E550B0F81F5E}" type="presParOf" srcId="{578AA844-55FB-4104-ABB3-675201367813}" destId="{E7E6FD72-2BC4-464B-9490-7B45802E3E64}" srcOrd="4" destOrd="0" presId="urn:microsoft.com/office/officeart/2005/8/layout/lProcess3"/>
    <dgm:cxn modelId="{6FD56DC5-1E59-49D5-BABA-AEA66840B277}" type="presParOf" srcId="{E7E6FD72-2BC4-464B-9490-7B45802E3E64}" destId="{7A364AD8-7A1C-422F-8A62-52E6F4DA1D1B}" srcOrd="0" destOrd="0" presId="urn:microsoft.com/office/officeart/2005/8/layout/lProcess3"/>
    <dgm:cxn modelId="{910424BA-ED98-4047-9490-4030C29B3D58}" type="presParOf" srcId="{578AA844-55FB-4104-ABB3-675201367813}" destId="{37EA6B22-1F9F-45A8-875F-09FB47D8B3D7}" srcOrd="5" destOrd="0" presId="urn:microsoft.com/office/officeart/2005/8/layout/lProcess3"/>
    <dgm:cxn modelId="{DF3E00DC-5C23-4EA4-A19D-B2A8CCC1D06C}" type="presParOf" srcId="{578AA844-55FB-4104-ABB3-675201367813}" destId="{37C32FFE-BB18-45FE-A4FE-0F6B537A5ECE}" srcOrd="6" destOrd="0" presId="urn:microsoft.com/office/officeart/2005/8/layout/lProcess3"/>
    <dgm:cxn modelId="{7A1F49EE-4DF9-49B2-BFA9-76606F097BF7}" type="presParOf" srcId="{37C32FFE-BB18-45FE-A4FE-0F6B537A5ECE}" destId="{907CA48A-B1E0-48B4-AFED-9CDC7BE1F67D}" srcOrd="0" destOrd="0" presId="urn:microsoft.com/office/officeart/2005/8/layout/lProcess3"/>
    <dgm:cxn modelId="{612C8E2A-9F13-484F-8BC6-54F324152872}" type="presParOf" srcId="{578AA844-55FB-4104-ABB3-675201367813}" destId="{04AF9BB2-6059-4143-A516-4CDF4332D665}" srcOrd="7" destOrd="0" presId="urn:microsoft.com/office/officeart/2005/8/layout/lProcess3"/>
    <dgm:cxn modelId="{ACF920AD-D26B-42FD-B326-0EA820B5CF29}" type="presParOf" srcId="{578AA844-55FB-4104-ABB3-675201367813}" destId="{8C65B5D5-DA81-4408-B9A6-DC346B1FE231}" srcOrd="8" destOrd="0" presId="urn:microsoft.com/office/officeart/2005/8/layout/lProcess3"/>
    <dgm:cxn modelId="{D1A7054C-CBCA-4312-864C-EE795C84B6C7}" type="presParOf" srcId="{8C65B5D5-DA81-4408-B9A6-DC346B1FE231}" destId="{3A4D65FC-267A-46EB-BAD8-20877AFE8C10}" srcOrd="0" destOrd="0" presId="urn:microsoft.com/office/officeart/2005/8/layout/lProcess3"/>
    <dgm:cxn modelId="{BEEDFD3E-6BBD-441E-A864-3C3F217AA7B2}" type="presParOf" srcId="{578AA844-55FB-4104-ABB3-675201367813}" destId="{F6FC851B-5184-4851-BC6D-E9E28C5AA0EB}" srcOrd="9" destOrd="0" presId="urn:microsoft.com/office/officeart/2005/8/layout/lProcess3"/>
    <dgm:cxn modelId="{CC602DEC-F81D-4D7B-9122-605C346E6A98}" type="presParOf" srcId="{578AA844-55FB-4104-ABB3-675201367813}" destId="{77D25661-7ECA-4C47-8C63-9EBC216E053A}" srcOrd="10" destOrd="0" presId="urn:microsoft.com/office/officeart/2005/8/layout/lProcess3"/>
    <dgm:cxn modelId="{77246687-9BA8-4442-92A3-DB7DD008E4A8}" type="presParOf" srcId="{77D25661-7ECA-4C47-8C63-9EBC216E053A}" destId="{B638E52E-36EF-4786-AAB7-3870DA7C08BD}" srcOrd="0" destOrd="0" presId="urn:microsoft.com/office/officeart/2005/8/layout/lProcess3"/>
    <dgm:cxn modelId="{7B7F1139-CE77-4ED9-ADDC-B23177A48493}" type="presParOf" srcId="{578AA844-55FB-4104-ABB3-675201367813}" destId="{263AB54D-172C-4B59-8300-0705F0033353}" srcOrd="11" destOrd="0" presId="urn:microsoft.com/office/officeart/2005/8/layout/lProcess3"/>
    <dgm:cxn modelId="{96EB461D-9D9B-4327-968D-51B56D96C9B3}" type="presParOf" srcId="{578AA844-55FB-4104-ABB3-675201367813}" destId="{C720B692-D99B-4A1E-8370-988ACF20118F}" srcOrd="12" destOrd="0" presId="urn:microsoft.com/office/officeart/2005/8/layout/lProcess3"/>
    <dgm:cxn modelId="{7385B2B2-66DF-463A-AD3F-86192A77FD32}" type="presParOf" srcId="{C720B692-D99B-4A1E-8370-988ACF20118F}" destId="{0ABE923E-7244-4B99-9CE5-0B8D52ED1180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E6D90B-0A75-4736-B525-93FBA3F0BBA5}">
      <dsp:nvSpPr>
        <dsp:cNvPr id="0" name=""/>
        <dsp:cNvSpPr/>
      </dsp:nvSpPr>
      <dsp:spPr>
        <a:xfrm>
          <a:off x="77391" y="1534"/>
          <a:ext cx="3345707" cy="6149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Data Acquisition</a:t>
          </a:r>
          <a:endParaRPr lang="en-US" sz="2600" kern="1200" dirty="0"/>
        </a:p>
      </dsp:txBody>
      <dsp:txXfrm>
        <a:off x="384851" y="1534"/>
        <a:ext cx="2730787" cy="614920"/>
      </dsp:txXfrm>
    </dsp:sp>
    <dsp:sp modelId="{496CFD15-05F7-4860-9B58-8A326EDD39F5}">
      <dsp:nvSpPr>
        <dsp:cNvPr id="0" name=""/>
        <dsp:cNvSpPr/>
      </dsp:nvSpPr>
      <dsp:spPr>
        <a:xfrm>
          <a:off x="3223249" y="53802"/>
          <a:ext cx="2849105" cy="51038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ZEN</a:t>
          </a:r>
          <a:endParaRPr lang="en-US" sz="1800" kern="1200" dirty="0"/>
        </a:p>
      </dsp:txBody>
      <dsp:txXfrm>
        <a:off x="3478441" y="53802"/>
        <a:ext cx="2338721" cy="510384"/>
      </dsp:txXfrm>
    </dsp:sp>
    <dsp:sp modelId="{A2A43FD3-34F4-49C8-B2DB-841EE4EE75B9}">
      <dsp:nvSpPr>
        <dsp:cNvPr id="0" name=""/>
        <dsp:cNvSpPr/>
      </dsp:nvSpPr>
      <dsp:spPr>
        <a:xfrm>
          <a:off x="5893720" y="53802"/>
          <a:ext cx="2185350" cy="51038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Original File .</a:t>
          </a:r>
          <a:r>
            <a:rPr lang="en-US" sz="1800" kern="1200" dirty="0" err="1" smtClean="0"/>
            <a:t>czi</a:t>
          </a:r>
          <a:endParaRPr lang="en-US" sz="1800" kern="1200" dirty="0"/>
        </a:p>
      </dsp:txBody>
      <dsp:txXfrm>
        <a:off x="6148912" y="53802"/>
        <a:ext cx="1674966" cy="510384"/>
      </dsp:txXfrm>
    </dsp:sp>
    <dsp:sp modelId="{A5661AB9-BDE2-4E72-8C75-499EDF3245F5}">
      <dsp:nvSpPr>
        <dsp:cNvPr id="0" name=""/>
        <dsp:cNvSpPr/>
      </dsp:nvSpPr>
      <dsp:spPr>
        <a:xfrm>
          <a:off x="77391" y="702544"/>
          <a:ext cx="3345707" cy="6149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Dual Side Fusion</a:t>
          </a:r>
          <a:endParaRPr lang="en-US" sz="2600" kern="1200" dirty="0"/>
        </a:p>
      </dsp:txBody>
      <dsp:txXfrm>
        <a:off x="384851" y="702544"/>
        <a:ext cx="2730787" cy="614920"/>
      </dsp:txXfrm>
    </dsp:sp>
    <dsp:sp modelId="{92DB9C62-4938-4D23-9F73-189CBEFCCD85}">
      <dsp:nvSpPr>
        <dsp:cNvPr id="0" name=""/>
        <dsp:cNvSpPr/>
      </dsp:nvSpPr>
      <dsp:spPr>
        <a:xfrm>
          <a:off x="3223249" y="754812"/>
          <a:ext cx="2849105" cy="51038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ZEN / Fiji SPIM Registration</a:t>
          </a:r>
          <a:endParaRPr lang="en-US" sz="1800" kern="1200" dirty="0"/>
        </a:p>
      </dsp:txBody>
      <dsp:txXfrm>
        <a:off x="3478441" y="754812"/>
        <a:ext cx="2338721" cy="510384"/>
      </dsp:txXfrm>
    </dsp:sp>
    <dsp:sp modelId="{FA7B5FB4-601F-4617-9411-4DA47C1F7D6A}">
      <dsp:nvSpPr>
        <dsp:cNvPr id="0" name=""/>
        <dsp:cNvSpPr/>
      </dsp:nvSpPr>
      <dsp:spPr>
        <a:xfrm>
          <a:off x="5893720" y="754812"/>
          <a:ext cx="2185350" cy="51038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Fused file .</a:t>
          </a:r>
          <a:r>
            <a:rPr lang="en-US" sz="1800" kern="1200" dirty="0" err="1" smtClean="0"/>
            <a:t>czi</a:t>
          </a:r>
          <a:endParaRPr lang="en-US" sz="1800" kern="1200" dirty="0"/>
        </a:p>
      </dsp:txBody>
      <dsp:txXfrm>
        <a:off x="6148912" y="754812"/>
        <a:ext cx="1674966" cy="510384"/>
      </dsp:txXfrm>
    </dsp:sp>
    <dsp:sp modelId="{81A3530C-EE5B-4D8D-89CF-A599D45D3C2E}">
      <dsp:nvSpPr>
        <dsp:cNvPr id="0" name=""/>
        <dsp:cNvSpPr/>
      </dsp:nvSpPr>
      <dsp:spPr>
        <a:xfrm>
          <a:off x="77391" y="1403553"/>
          <a:ext cx="3345707" cy="6149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Multi-View Fusion</a:t>
          </a:r>
          <a:endParaRPr lang="en-US" sz="2600" kern="1200" dirty="0"/>
        </a:p>
      </dsp:txBody>
      <dsp:txXfrm>
        <a:off x="384851" y="1403553"/>
        <a:ext cx="2730787" cy="614920"/>
      </dsp:txXfrm>
    </dsp:sp>
    <dsp:sp modelId="{5BAEE521-2909-4BE9-84B9-E8F5DECD869F}">
      <dsp:nvSpPr>
        <dsp:cNvPr id="0" name=""/>
        <dsp:cNvSpPr/>
      </dsp:nvSpPr>
      <dsp:spPr>
        <a:xfrm>
          <a:off x="3223249" y="1455822"/>
          <a:ext cx="2849105" cy="51038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ZEN / Fiji SPIM Registration </a:t>
          </a:r>
          <a:endParaRPr lang="en-US" sz="1800" kern="1200" dirty="0"/>
        </a:p>
      </dsp:txBody>
      <dsp:txXfrm>
        <a:off x="3478441" y="1455822"/>
        <a:ext cx="2338721" cy="510384"/>
      </dsp:txXfrm>
    </dsp:sp>
    <dsp:sp modelId="{4496AC8E-F23B-4137-93DD-5BD99F7D4AC5}">
      <dsp:nvSpPr>
        <dsp:cNvPr id="0" name=""/>
        <dsp:cNvSpPr/>
      </dsp:nvSpPr>
      <dsp:spPr>
        <a:xfrm>
          <a:off x="5893720" y="1455822"/>
          <a:ext cx="2185350" cy="51038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MV-Fused file .</a:t>
          </a:r>
          <a:r>
            <a:rPr lang="en-US" sz="1800" kern="1200" dirty="0" err="1" smtClean="0"/>
            <a:t>czi</a:t>
          </a:r>
          <a:endParaRPr lang="en-US" sz="1800" kern="1200" dirty="0"/>
        </a:p>
      </dsp:txBody>
      <dsp:txXfrm>
        <a:off x="6148912" y="1455822"/>
        <a:ext cx="1674966" cy="510384"/>
      </dsp:txXfrm>
    </dsp:sp>
    <dsp:sp modelId="{17C487E1-55D6-4766-9E9B-BB616173AA82}">
      <dsp:nvSpPr>
        <dsp:cNvPr id="0" name=""/>
        <dsp:cNvSpPr/>
      </dsp:nvSpPr>
      <dsp:spPr>
        <a:xfrm>
          <a:off x="77391" y="2104563"/>
          <a:ext cx="3345707" cy="6149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Load into </a:t>
          </a:r>
          <a:r>
            <a:rPr lang="en-US" sz="2600" kern="1200" dirty="0" err="1" smtClean="0"/>
            <a:t>Arivis</a:t>
          </a:r>
          <a:endParaRPr lang="en-US" sz="2600" kern="1200" dirty="0"/>
        </a:p>
      </dsp:txBody>
      <dsp:txXfrm>
        <a:off x="384851" y="2104563"/>
        <a:ext cx="2730787" cy="614920"/>
      </dsp:txXfrm>
    </dsp:sp>
    <dsp:sp modelId="{B196A132-0EBB-426F-A0ED-C068F4F0A570}">
      <dsp:nvSpPr>
        <dsp:cNvPr id="0" name=""/>
        <dsp:cNvSpPr/>
      </dsp:nvSpPr>
      <dsp:spPr>
        <a:xfrm>
          <a:off x="3223249" y="2156831"/>
          <a:ext cx="2849105" cy="51038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Arivis</a:t>
          </a:r>
          <a:endParaRPr lang="en-US" sz="1800" kern="1200" dirty="0"/>
        </a:p>
      </dsp:txBody>
      <dsp:txXfrm>
        <a:off x="3478441" y="2156831"/>
        <a:ext cx="2338721" cy="510384"/>
      </dsp:txXfrm>
    </dsp:sp>
    <dsp:sp modelId="{8D784047-F39E-4DD6-900A-04049618E217}">
      <dsp:nvSpPr>
        <dsp:cNvPr id="0" name=""/>
        <dsp:cNvSpPr/>
      </dsp:nvSpPr>
      <dsp:spPr>
        <a:xfrm>
          <a:off x="5893720" y="2156831"/>
          <a:ext cx="2185350" cy="51038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Non-stitched </a:t>
          </a:r>
          <a:r>
            <a:rPr lang="en-US" sz="1800" kern="1200" dirty="0" err="1" smtClean="0"/>
            <a:t>Arivis</a:t>
          </a:r>
          <a:r>
            <a:rPr lang="en-US" sz="1800" kern="1200" dirty="0" smtClean="0"/>
            <a:t> file .sis</a:t>
          </a:r>
          <a:endParaRPr lang="en-US" sz="1800" kern="1200" dirty="0"/>
        </a:p>
      </dsp:txBody>
      <dsp:txXfrm>
        <a:off x="6148912" y="2156831"/>
        <a:ext cx="1674966" cy="510384"/>
      </dsp:txXfrm>
    </dsp:sp>
    <dsp:sp modelId="{2FEF7769-7113-4A8E-9AC3-D9CC2B831625}">
      <dsp:nvSpPr>
        <dsp:cNvPr id="0" name=""/>
        <dsp:cNvSpPr/>
      </dsp:nvSpPr>
      <dsp:spPr>
        <a:xfrm>
          <a:off x="77391" y="2805573"/>
          <a:ext cx="3345707" cy="6149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Stitching</a:t>
          </a:r>
          <a:endParaRPr lang="en-US" sz="2600" kern="1200" dirty="0"/>
        </a:p>
      </dsp:txBody>
      <dsp:txXfrm>
        <a:off x="384851" y="2805573"/>
        <a:ext cx="2730787" cy="614920"/>
      </dsp:txXfrm>
    </dsp:sp>
    <dsp:sp modelId="{046EE119-5BA1-4477-B669-0D675E9AF902}">
      <dsp:nvSpPr>
        <dsp:cNvPr id="0" name=""/>
        <dsp:cNvSpPr/>
      </dsp:nvSpPr>
      <dsp:spPr>
        <a:xfrm>
          <a:off x="3223249" y="2857841"/>
          <a:ext cx="2849105" cy="51038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Arivis</a:t>
          </a:r>
          <a:r>
            <a:rPr lang="en-US" sz="1800" kern="1200" dirty="0" smtClean="0"/>
            <a:t> / Fiji / </a:t>
          </a:r>
          <a:r>
            <a:rPr lang="en-US" sz="1800" kern="1200" dirty="0" err="1" smtClean="0"/>
            <a:t>TeraStitcher</a:t>
          </a:r>
          <a:endParaRPr lang="en-US" sz="1800" kern="1200" dirty="0"/>
        </a:p>
      </dsp:txBody>
      <dsp:txXfrm>
        <a:off x="3478441" y="2857841"/>
        <a:ext cx="2338721" cy="510384"/>
      </dsp:txXfrm>
    </dsp:sp>
    <dsp:sp modelId="{75E04B33-D6E0-4921-86E5-6FDD572FC070}">
      <dsp:nvSpPr>
        <dsp:cNvPr id="0" name=""/>
        <dsp:cNvSpPr/>
      </dsp:nvSpPr>
      <dsp:spPr>
        <a:xfrm>
          <a:off x="5893720" y="2857841"/>
          <a:ext cx="2185350" cy="51038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Stitched </a:t>
          </a:r>
          <a:r>
            <a:rPr lang="en-US" sz="1800" kern="1200" dirty="0" err="1" smtClean="0"/>
            <a:t>Arivis</a:t>
          </a:r>
          <a:r>
            <a:rPr lang="en-US" sz="1800" kern="1200" dirty="0" smtClean="0"/>
            <a:t> File .sis</a:t>
          </a:r>
          <a:endParaRPr lang="en-US" sz="1800" kern="1200" dirty="0"/>
        </a:p>
      </dsp:txBody>
      <dsp:txXfrm>
        <a:off x="6148912" y="2857841"/>
        <a:ext cx="1674966" cy="510384"/>
      </dsp:txXfrm>
    </dsp:sp>
    <dsp:sp modelId="{51834D34-E67B-43B0-98C1-DACF6CF1FABE}">
      <dsp:nvSpPr>
        <dsp:cNvPr id="0" name=""/>
        <dsp:cNvSpPr/>
      </dsp:nvSpPr>
      <dsp:spPr>
        <a:xfrm>
          <a:off x="77391" y="3506583"/>
          <a:ext cx="3345707" cy="6149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Export</a:t>
          </a:r>
          <a:endParaRPr lang="en-US" sz="2600" kern="1200" dirty="0"/>
        </a:p>
      </dsp:txBody>
      <dsp:txXfrm>
        <a:off x="384851" y="3506583"/>
        <a:ext cx="2730787" cy="614920"/>
      </dsp:txXfrm>
    </dsp:sp>
    <dsp:sp modelId="{A88E1315-2DD9-41FC-9CAD-862063984C91}">
      <dsp:nvSpPr>
        <dsp:cNvPr id="0" name=""/>
        <dsp:cNvSpPr/>
      </dsp:nvSpPr>
      <dsp:spPr>
        <a:xfrm>
          <a:off x="3223249" y="3558851"/>
          <a:ext cx="2849105" cy="51038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Arivis</a:t>
          </a:r>
          <a:endParaRPr lang="en-US" sz="1800" kern="1200" dirty="0"/>
        </a:p>
      </dsp:txBody>
      <dsp:txXfrm>
        <a:off x="3478441" y="3558851"/>
        <a:ext cx="2338721" cy="510384"/>
      </dsp:txXfrm>
    </dsp:sp>
    <dsp:sp modelId="{BDCE8FBE-F530-4DE2-9B64-904B4B300B73}">
      <dsp:nvSpPr>
        <dsp:cNvPr id="0" name=""/>
        <dsp:cNvSpPr/>
      </dsp:nvSpPr>
      <dsp:spPr>
        <a:xfrm>
          <a:off x="5893720" y="3558851"/>
          <a:ext cx="2185350" cy="51038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.</a:t>
          </a:r>
          <a:r>
            <a:rPr lang="en-US" sz="1800" kern="1200" dirty="0" err="1" smtClean="0"/>
            <a:t>tif</a:t>
          </a:r>
          <a:r>
            <a:rPr lang="en-US" sz="1800" kern="1200" dirty="0" smtClean="0"/>
            <a:t> files</a:t>
          </a:r>
          <a:endParaRPr lang="en-US" sz="1800" kern="1200" dirty="0"/>
        </a:p>
      </dsp:txBody>
      <dsp:txXfrm>
        <a:off x="6148912" y="3558851"/>
        <a:ext cx="1674966" cy="510384"/>
      </dsp:txXfrm>
    </dsp:sp>
    <dsp:sp modelId="{EDDA3887-242A-4C0C-895C-4E9AD31A2C53}">
      <dsp:nvSpPr>
        <dsp:cNvPr id="0" name=""/>
        <dsp:cNvSpPr/>
      </dsp:nvSpPr>
      <dsp:spPr>
        <a:xfrm>
          <a:off x="77391" y="4207592"/>
          <a:ext cx="3345707" cy="6149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Analyze</a:t>
          </a:r>
          <a:endParaRPr lang="en-US" sz="2600" kern="1200" dirty="0"/>
        </a:p>
      </dsp:txBody>
      <dsp:txXfrm>
        <a:off x="384851" y="4207592"/>
        <a:ext cx="2730787" cy="614920"/>
      </dsp:txXfrm>
    </dsp:sp>
    <dsp:sp modelId="{C45355F3-7379-4835-93B0-E90E31CFE630}">
      <dsp:nvSpPr>
        <dsp:cNvPr id="0" name=""/>
        <dsp:cNvSpPr/>
      </dsp:nvSpPr>
      <dsp:spPr>
        <a:xfrm>
          <a:off x="3223249" y="4259861"/>
          <a:ext cx="2849105" cy="51038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Imaris</a:t>
          </a:r>
          <a:endParaRPr lang="en-US" sz="1800" kern="1200" dirty="0"/>
        </a:p>
      </dsp:txBody>
      <dsp:txXfrm>
        <a:off x="3478441" y="4259861"/>
        <a:ext cx="2338721" cy="510384"/>
      </dsp:txXfrm>
    </dsp:sp>
    <dsp:sp modelId="{3F16E612-758E-4AD6-BB48-1B7A8DD14E1A}">
      <dsp:nvSpPr>
        <dsp:cNvPr id="0" name=""/>
        <dsp:cNvSpPr/>
      </dsp:nvSpPr>
      <dsp:spPr>
        <a:xfrm>
          <a:off x="5893720" y="4259861"/>
          <a:ext cx="2185350" cy="51038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Imaris</a:t>
          </a:r>
          <a:r>
            <a:rPr lang="en-US" sz="1800" kern="1200" dirty="0" smtClean="0"/>
            <a:t> file .</a:t>
          </a:r>
          <a:r>
            <a:rPr lang="en-US" sz="1800" kern="1200" dirty="0" err="1" smtClean="0"/>
            <a:t>ims</a:t>
          </a:r>
          <a:endParaRPr lang="en-US" sz="1800" kern="1200" dirty="0"/>
        </a:p>
      </dsp:txBody>
      <dsp:txXfrm>
        <a:off x="6148912" y="4259861"/>
        <a:ext cx="1674966" cy="5103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457774-FE30-4E3E-8BCC-6EAC5954E7BF}">
      <dsp:nvSpPr>
        <dsp:cNvPr id="0" name=""/>
        <dsp:cNvSpPr/>
      </dsp:nvSpPr>
      <dsp:spPr>
        <a:xfrm>
          <a:off x="21118" y="1735"/>
          <a:ext cx="3387100" cy="6148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Delete after Fusion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28553" y="1735"/>
        <a:ext cx="2772231" cy="614869"/>
      </dsp:txXfrm>
    </dsp:sp>
    <dsp:sp modelId="{A4FEEA9A-D66F-437C-9F4B-220C889C68EC}">
      <dsp:nvSpPr>
        <dsp:cNvPr id="0" name=""/>
        <dsp:cNvSpPr/>
      </dsp:nvSpPr>
      <dsp:spPr>
        <a:xfrm>
          <a:off x="21118" y="702687"/>
          <a:ext cx="3387100" cy="6148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bg1"/>
            </a:solidFill>
          </a:endParaRPr>
        </a:p>
      </dsp:txBody>
      <dsp:txXfrm>
        <a:off x="328553" y="702687"/>
        <a:ext cx="2772231" cy="614869"/>
      </dsp:txXfrm>
    </dsp:sp>
    <dsp:sp modelId="{7A364AD8-7A1C-422F-8A62-52E6F4DA1D1B}">
      <dsp:nvSpPr>
        <dsp:cNvPr id="0" name=""/>
        <dsp:cNvSpPr/>
      </dsp:nvSpPr>
      <dsp:spPr>
        <a:xfrm>
          <a:off x="21118" y="1403638"/>
          <a:ext cx="3387100" cy="6148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bg1"/>
            </a:solidFill>
          </a:endParaRPr>
        </a:p>
      </dsp:txBody>
      <dsp:txXfrm>
        <a:off x="328553" y="1403638"/>
        <a:ext cx="2772231" cy="614869"/>
      </dsp:txXfrm>
    </dsp:sp>
    <dsp:sp modelId="{907CA48A-B1E0-48B4-AFED-9CDC7BE1F67D}">
      <dsp:nvSpPr>
        <dsp:cNvPr id="0" name=""/>
        <dsp:cNvSpPr/>
      </dsp:nvSpPr>
      <dsp:spPr>
        <a:xfrm>
          <a:off x="21118" y="2104589"/>
          <a:ext cx="3387100" cy="6148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Delete After Stitching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28553" y="2104589"/>
        <a:ext cx="2772231" cy="614869"/>
      </dsp:txXfrm>
    </dsp:sp>
    <dsp:sp modelId="{3A4D65FC-267A-46EB-BAD8-20877AFE8C10}">
      <dsp:nvSpPr>
        <dsp:cNvPr id="0" name=""/>
        <dsp:cNvSpPr/>
      </dsp:nvSpPr>
      <dsp:spPr>
        <a:xfrm>
          <a:off x="21118" y="2805540"/>
          <a:ext cx="3387100" cy="6148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bg1"/>
            </a:solidFill>
          </a:endParaRPr>
        </a:p>
      </dsp:txBody>
      <dsp:txXfrm>
        <a:off x="328553" y="2805540"/>
        <a:ext cx="2772231" cy="614869"/>
      </dsp:txXfrm>
    </dsp:sp>
    <dsp:sp modelId="{B638E52E-36EF-4786-AAB7-3870DA7C08BD}">
      <dsp:nvSpPr>
        <dsp:cNvPr id="0" name=""/>
        <dsp:cNvSpPr/>
      </dsp:nvSpPr>
      <dsp:spPr>
        <a:xfrm>
          <a:off x="21118" y="3506491"/>
          <a:ext cx="3387100" cy="6148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Delete After Import to </a:t>
          </a:r>
          <a:r>
            <a:rPr lang="en-US" sz="2000" kern="1200" dirty="0" err="1" smtClean="0">
              <a:solidFill>
                <a:schemeClr val="bg1"/>
              </a:solidFill>
            </a:rPr>
            <a:t>Imaris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28553" y="3506491"/>
        <a:ext cx="2772231" cy="614869"/>
      </dsp:txXfrm>
    </dsp:sp>
    <dsp:sp modelId="{0ABE923E-7244-4B99-9CE5-0B8D52ED1180}">
      <dsp:nvSpPr>
        <dsp:cNvPr id="0" name=""/>
        <dsp:cNvSpPr/>
      </dsp:nvSpPr>
      <dsp:spPr>
        <a:xfrm>
          <a:off x="21118" y="4207442"/>
          <a:ext cx="3387100" cy="6148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bg1"/>
            </a:solidFill>
          </a:endParaRPr>
        </a:p>
      </dsp:txBody>
      <dsp:txXfrm>
        <a:off x="328553" y="4207442"/>
        <a:ext cx="2772231" cy="614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60059-7CC5-4E2B-B5DC-6D9A810CC66B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763D1-5756-43BB-AEF8-EE640792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26FF0-92F3-4A17-8ABE-DA6B06B3F7C9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55675-522A-487A-9E55-8DC94ADF3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38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6C679-C220-4CE8-964B-4F4C42A1A26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5324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/>
              <a:t>A new item will be added for each subfolder that contain data files (immediate folder above individual files)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55675-522A-487A-9E55-8DC94ADF3D15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418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Use subfolders with meaningful</a:t>
            </a:r>
            <a:r>
              <a:rPr lang="en-US" baseline="0" dirty="0" smtClean="0"/>
              <a:t> names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Don’t use special characters and space in subfolders/file names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Don’t save data out of subfolders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55675-522A-487A-9E55-8DC94ADF3D15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971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Use subfolders with meaningful</a:t>
            </a:r>
            <a:r>
              <a:rPr lang="en-US" baseline="0" dirty="0" smtClean="0"/>
              <a:t> names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Don’t use special characters and space in subfolders/file names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Don’t save data out of subfolders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55675-522A-487A-9E55-8DC94ADF3D15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9717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Use subfolders with meaningful</a:t>
            </a:r>
            <a:r>
              <a:rPr lang="en-US" baseline="0" dirty="0" smtClean="0"/>
              <a:t> names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Don’t use special characters and space in subfolders/file names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Don’t save data out of subfolders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55675-522A-487A-9E55-8DC94ADF3D15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971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A3C6B-C52B-44D3-9A59-3AD54591FE5F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4405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A3C6B-C52B-44D3-9A59-3AD54591FE5F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4405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A3C6B-C52B-44D3-9A59-3AD54591FE5F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440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A3C6B-C52B-44D3-9A59-3AD54591FE5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107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A3C6B-C52B-44D3-9A59-3AD54591FE5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931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Use subfolders with meaningful</a:t>
            </a:r>
            <a:r>
              <a:rPr lang="en-US" baseline="0" dirty="0" smtClean="0"/>
              <a:t> names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Don’t use special characters and space in subfolders/file names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Don’t save data out of subfolders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55675-522A-487A-9E55-8DC94ADF3D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71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A3C6B-C52B-44D3-9A59-3AD54591FE5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612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A3C6B-C52B-44D3-9A59-3AD54591FE5F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821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A3C6B-C52B-44D3-9A59-3AD54591FE5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79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A3C6B-C52B-44D3-9A59-3AD54591FE5F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368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A new item will be added for each subfolder that contain data files (immediate folder above individual files)</a:t>
            </a:r>
          </a:p>
          <a:p>
            <a:r>
              <a:rPr lang="en-US" sz="1200" dirty="0" smtClean="0"/>
              <a:t>number of files (time-points/FOV) of each experiment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55675-522A-487A-9E55-8DC94ADF3D1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18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23-Jan-17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ESS Guidelines and Immediate Required Action Items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5B0C-6CDC-4615-9D29-7351C54E40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360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23-Jan-17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ESS Guidelines and Immediate Required Action Items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5B0C-6CDC-4615-9D29-7351C54E40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61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23-Jan-17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ESS Guidelines and Immediate Required Action Items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5B0C-6CDC-4615-9D29-7351C54E40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377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23-Jan-17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ESS Guidelines and Immediate Required Action Items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5B0C-6CDC-4615-9D29-7351C54E40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34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4456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23-Jan-17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ESS Guidelines and Immediate Required Action Items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5B0C-6CDC-4615-9D29-7351C54E40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" y="1219200"/>
            <a:ext cx="109728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405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1056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23-Jan-17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ESS Guidelines and Immediate Required Action Items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5B0C-6CDC-4615-9D29-7351C54E40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34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4456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23-Jan-17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ESS Guidelines and Immediate Required Action Items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5B0C-6CDC-4615-9D29-7351C54E40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219200"/>
            <a:ext cx="109728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192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4456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23-Jan-17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ESS Guidelines and Immediate Required Action Items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5B0C-6CDC-4615-9D29-7351C54E40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09600" y="1219200"/>
            <a:ext cx="109728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72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4456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23-Jan-17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ESS Guidelines and Immediate Required Action Items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5B0C-6CDC-4615-9D29-7351C54E40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09600" y="1219200"/>
            <a:ext cx="109728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26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23-Jan-17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ESS Guidelines and Immediate Required Action Items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5B0C-6CDC-4615-9D29-7351C54E40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980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23-Jan-17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ESS Guidelines and Immediate Required Action Items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5B0C-6CDC-4615-9D29-7351C54E40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139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23-Jan-17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ESS Guidelines and Immediate Required Action Items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55B0C-6CDC-4615-9D29-7351C54E40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1219200"/>
            <a:ext cx="109728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81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bbcunit.atlassian.net/wiki/display/BIMGP/Advanced+Light+Microscopy+Un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034954" cy="2286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Cell Observatory Users Meeting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ESS Guidelines and </a:t>
            </a:r>
            <a:br>
              <a:rPr lang="en-US" dirty="0" smtClean="0"/>
            </a:br>
            <a:r>
              <a:rPr lang="en-US" dirty="0" smtClean="0"/>
              <a:t>Immediate </a:t>
            </a:r>
            <a:r>
              <a:rPr lang="en-US" dirty="0"/>
              <a:t>Required </a:t>
            </a:r>
            <a:r>
              <a:rPr lang="en-US" dirty="0" smtClean="0"/>
              <a:t>Action Items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23-Jan-17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60320" y="6356351"/>
            <a:ext cx="7266432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ESS Guidelines and Immediate Required Action Items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5B0C-6CDC-4615-9D29-7351C54E40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40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Archive &amp;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Data will not be saved on ESS forever</a:t>
            </a:r>
          </a:p>
          <a:p>
            <a:r>
              <a:rPr lang="en-US" dirty="0" smtClean="0"/>
              <a:t>All Data is stored on 2 copies</a:t>
            </a:r>
          </a:p>
          <a:p>
            <a:r>
              <a:rPr lang="en-US" dirty="0" smtClean="0"/>
              <a:t>Raw and Processed </a:t>
            </a:r>
            <a:r>
              <a:rPr lang="en-US" dirty="0"/>
              <a:t>Archived </a:t>
            </a:r>
            <a:r>
              <a:rPr lang="en-US" dirty="0" smtClean="0"/>
              <a:t>Data can be recovered from the Tapes</a:t>
            </a:r>
          </a:p>
          <a:p>
            <a:r>
              <a:rPr lang="en-US" dirty="0" smtClean="0"/>
              <a:t>Note that any change to a file create another archived copy (relevant for analyzed data). Old versions are saved for 30 days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&lt;&lt;we need to verify this&gt;&gt;</a:t>
            </a:r>
          </a:p>
          <a:p>
            <a:r>
              <a:rPr lang="en-US" dirty="0" smtClean="0"/>
              <a:t>Archived data will be charged by TB </a:t>
            </a:r>
          </a:p>
          <a:p>
            <a:r>
              <a:rPr lang="en-US" dirty="0" smtClean="0"/>
              <a:t>In order to retrieve files from the Tapes a full path should be provided</a:t>
            </a:r>
          </a:p>
          <a:p>
            <a:r>
              <a:rPr lang="en-US" dirty="0" smtClean="0"/>
              <a:t>To enable data retrieval a database application will be created</a:t>
            </a:r>
          </a:p>
          <a:p>
            <a:r>
              <a:rPr lang="en-US" dirty="0" smtClean="0"/>
              <a:t>Retrieval is into </a:t>
            </a:r>
            <a:r>
              <a:rPr lang="en-US" i="1" dirty="0" smtClean="0">
                <a:solidFill>
                  <a:srgbClr val="00B0F0"/>
                </a:solidFill>
              </a:rPr>
              <a:t>Restore </a:t>
            </a:r>
            <a:r>
              <a:rPr lang="en-US" dirty="0" smtClean="0"/>
              <a:t>folder</a:t>
            </a:r>
          </a:p>
          <a:p>
            <a:r>
              <a:rPr lang="en-US" dirty="0" smtClean="0"/>
              <a:t>Restored files should be moved by the user into exactly the same location they used to be.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&lt;&lt; This will make them new files and will cause a new backup ? &gt;&gt;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Full Data Retrieval Instructions will be posted soon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23-Jan-17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ESS Guidelines and Immediate Required Action Items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5B0C-6CDC-4615-9D29-7351C54E40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35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Annotation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8554"/>
            <a:ext cx="10972800" cy="4952245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 smtClean="0"/>
              <a:t>Storing the information about the datasets names and content </a:t>
            </a:r>
            <a:r>
              <a:rPr lang="en-US" sz="2200" dirty="0"/>
              <a:t>is required </a:t>
            </a:r>
            <a:r>
              <a:rPr lang="en-US" sz="2200" dirty="0" smtClean="0"/>
              <a:t>to enable data retrieval</a:t>
            </a:r>
          </a:p>
          <a:p>
            <a:r>
              <a:rPr lang="en-US" sz="2200" dirty="0" smtClean="0"/>
              <a:t>A database application will help you keep track of your files and experiments. </a:t>
            </a:r>
          </a:p>
          <a:p>
            <a:r>
              <a:rPr lang="en-US" sz="2200" dirty="0" smtClean="0"/>
              <a:t>Impossible </a:t>
            </a:r>
            <a:r>
              <a:rPr lang="en-US" sz="2200" dirty="0"/>
              <a:t>to save information at the single file level </a:t>
            </a:r>
            <a:r>
              <a:rPr lang="en-US" sz="2200" dirty="0" smtClean="0"/>
              <a:t>(optionally multiple files for experiment) </a:t>
            </a:r>
          </a:p>
          <a:p>
            <a:r>
              <a:rPr lang="en-US" sz="2200" b="1" dirty="0" smtClean="0"/>
              <a:t>Path and description will be saved at the folder level only and not at the single file level</a:t>
            </a:r>
            <a:r>
              <a:rPr lang="en-US" sz="2200" dirty="0" smtClean="0"/>
              <a:t> </a:t>
            </a:r>
          </a:p>
          <a:p>
            <a:r>
              <a:rPr lang="en-US" sz="2200" dirty="0" smtClean="0"/>
              <a:t>A </a:t>
            </a:r>
            <a:r>
              <a:rPr lang="en-US" sz="2200" dirty="0"/>
              <a:t>new item will be added for each subfolder that contain data </a:t>
            </a:r>
            <a:r>
              <a:rPr lang="en-US" sz="2200" dirty="0" smtClean="0"/>
              <a:t>files</a:t>
            </a:r>
          </a:p>
          <a:p>
            <a:r>
              <a:rPr lang="en-US" sz="2200" dirty="0"/>
              <a:t>Automatically saved info</a:t>
            </a:r>
            <a:r>
              <a:rPr lang="en-US" sz="2200" dirty="0" smtClean="0"/>
              <a:t>: Folder name, Full path, Folder creation date, Number of files, size, Data ownership</a:t>
            </a:r>
          </a:p>
          <a:p>
            <a:r>
              <a:rPr lang="en-US" sz="2200" dirty="0" smtClean="0"/>
              <a:t>The user is required to fill in additional information:</a:t>
            </a:r>
          </a:p>
          <a:p>
            <a:pPr lvl="1"/>
            <a:r>
              <a:rPr lang="en-US" sz="2200" dirty="0" smtClean="0"/>
              <a:t>Experiment information (textual): conditions, date , </a:t>
            </a:r>
            <a:r>
              <a:rPr lang="en-US" sz="2200" dirty="0"/>
              <a:t>number of files </a:t>
            </a:r>
            <a:r>
              <a:rPr lang="en-US" sz="2200" dirty="0" smtClean="0"/>
              <a:t>of each experiment</a:t>
            </a:r>
          </a:p>
          <a:p>
            <a:pPr lvl="1"/>
            <a:r>
              <a:rPr lang="en-US" sz="2200" dirty="0" smtClean="0"/>
              <a:t>Anything that you think you or your PI will need 2 years from now to identify the experiment</a:t>
            </a:r>
          </a:p>
          <a:p>
            <a:pPr lvl="1"/>
            <a:r>
              <a:rPr lang="en-US" sz="2200" dirty="0" smtClean="0"/>
              <a:t>Base File names, multiple files separated by comma </a:t>
            </a:r>
          </a:p>
          <a:p>
            <a:pPr marL="457200" lvl="1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Full </a:t>
            </a:r>
            <a:r>
              <a:rPr lang="en-US" sz="2200" dirty="0"/>
              <a:t>Data </a:t>
            </a:r>
            <a:r>
              <a:rPr lang="en-US" sz="2200" dirty="0" smtClean="0"/>
              <a:t>Annotation Instructions </a:t>
            </a:r>
            <a:r>
              <a:rPr lang="en-US" sz="2200" dirty="0"/>
              <a:t>will </a:t>
            </a:r>
            <a:r>
              <a:rPr lang="en-US" sz="2200" dirty="0" smtClean="0"/>
              <a:t>be posted </a:t>
            </a:r>
            <a:r>
              <a:rPr lang="en-US" sz="2200" dirty="0"/>
              <a:t>soon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23-Jan-17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ESS Guidelines and Immediate Required Action Items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5B0C-6CDC-4615-9D29-7351C54E40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Annotation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8554"/>
            <a:ext cx="10972800" cy="4952245"/>
          </a:xfrm>
        </p:spPr>
        <p:txBody>
          <a:bodyPr>
            <a:normAutofit fontScale="85000" lnSpcReduction="10000"/>
          </a:bodyPr>
          <a:lstStyle/>
          <a:p>
            <a:r>
              <a:rPr lang="en-US" sz="2200" dirty="0" smtClean="0"/>
              <a:t>Storing the information about the datasets names and content </a:t>
            </a:r>
            <a:r>
              <a:rPr lang="en-US" sz="2200" dirty="0"/>
              <a:t>is required </a:t>
            </a:r>
            <a:r>
              <a:rPr lang="en-US" sz="2200" dirty="0" smtClean="0"/>
              <a:t>to enable data retrieval</a:t>
            </a:r>
          </a:p>
          <a:p>
            <a:r>
              <a:rPr lang="en-US" sz="2200" dirty="0" smtClean="0"/>
              <a:t>A database application will help you keep track of your files and experiments. </a:t>
            </a:r>
          </a:p>
          <a:p>
            <a:r>
              <a:rPr lang="en-US" sz="2200" dirty="0" smtClean="0"/>
              <a:t>Impossible </a:t>
            </a:r>
            <a:r>
              <a:rPr lang="en-US" sz="2200" dirty="0"/>
              <a:t>to save information at the single file level </a:t>
            </a:r>
            <a:r>
              <a:rPr lang="en-US" sz="2200" dirty="0" smtClean="0"/>
              <a:t>(optionally multiple files for experiment) </a:t>
            </a:r>
          </a:p>
          <a:p>
            <a:r>
              <a:rPr lang="en-US" sz="2200" b="1" dirty="0" smtClean="0"/>
              <a:t>Path and description will be saved at the folder level only and not at the single file level</a:t>
            </a:r>
            <a:r>
              <a:rPr lang="en-US" sz="2200" dirty="0" smtClean="0"/>
              <a:t> </a:t>
            </a:r>
          </a:p>
          <a:p>
            <a:r>
              <a:rPr lang="en-US" sz="2200" dirty="0" smtClean="0"/>
              <a:t>A </a:t>
            </a:r>
            <a:r>
              <a:rPr lang="en-US" sz="2200" dirty="0"/>
              <a:t>new item will be added for each subfolder that contain data </a:t>
            </a:r>
            <a:r>
              <a:rPr lang="en-US" sz="2200" dirty="0" smtClean="0"/>
              <a:t>files (immediate folder above individual files)</a:t>
            </a:r>
          </a:p>
          <a:p>
            <a:r>
              <a:rPr lang="en-US" sz="2200" dirty="0"/>
              <a:t>Automatically saved info</a:t>
            </a:r>
            <a:r>
              <a:rPr lang="en-US" sz="2200" dirty="0" smtClean="0"/>
              <a:t>: Folder name, Full path, Folder creation date, Number of files, size, Data ownership</a:t>
            </a:r>
          </a:p>
          <a:p>
            <a:r>
              <a:rPr lang="en-US" sz="2200" dirty="0" smtClean="0"/>
              <a:t>You are required to fill in additional needed information</a:t>
            </a:r>
          </a:p>
          <a:p>
            <a:pPr lvl="1"/>
            <a:r>
              <a:rPr lang="en-US" sz="2200" dirty="0" smtClean="0"/>
              <a:t>Experiment information (textual): conditions, date , </a:t>
            </a:r>
            <a:r>
              <a:rPr lang="en-US" sz="2200" dirty="0"/>
              <a:t>number of files (time-points/FOV) </a:t>
            </a:r>
            <a:r>
              <a:rPr lang="en-US" sz="2200" dirty="0" smtClean="0"/>
              <a:t>of each experiment</a:t>
            </a:r>
          </a:p>
          <a:p>
            <a:pPr lvl="1"/>
            <a:r>
              <a:rPr lang="en-US" sz="2200" dirty="0" smtClean="0"/>
              <a:t>Anything that you think you or your PI will need 2 years from now to identify the experiment</a:t>
            </a:r>
          </a:p>
          <a:p>
            <a:pPr lvl="1"/>
            <a:r>
              <a:rPr lang="en-US" sz="2200" dirty="0" smtClean="0"/>
              <a:t>Base File names, multiple files separated by comma </a:t>
            </a:r>
          </a:p>
          <a:p>
            <a:pPr marL="457200" lvl="1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Full </a:t>
            </a:r>
            <a:r>
              <a:rPr lang="en-US" sz="2200" dirty="0"/>
              <a:t>Data </a:t>
            </a:r>
            <a:r>
              <a:rPr lang="en-US" sz="2200" dirty="0" smtClean="0"/>
              <a:t>Annotation Instructions </a:t>
            </a:r>
            <a:r>
              <a:rPr lang="en-US" sz="2200" dirty="0"/>
              <a:t>will </a:t>
            </a:r>
            <a:r>
              <a:rPr lang="en-US" sz="2200" dirty="0" smtClean="0"/>
              <a:t>be posted </a:t>
            </a:r>
            <a:r>
              <a:rPr lang="en-US" sz="2200" dirty="0"/>
              <a:t>soon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23-Jan-17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ESS Guidelines and Immediate Required Action Items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5B0C-6CDC-4615-9D29-7351C54E40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65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Nested Folders, Single File per Experiment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23-Jan-17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ESS Guidelines and Immediate Required Action Items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5B0C-6CDC-4615-9D29-7351C54E40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1830565" y="1368588"/>
            <a:ext cx="8501063" cy="499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87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Nested Folders, Multiple Files per Experiment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23-Jan-17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ESS Guidelines and Immediate Required Action Items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5B0C-6CDC-4615-9D29-7351C54E40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0115" y="1383211"/>
            <a:ext cx="8501063" cy="4980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31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Nested Folders, Multiple Files per Experiment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23-Jan-17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ESS Guidelines and Immediate Required Action Items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5B0C-6CDC-4615-9D29-7351C54E40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1035" y="1418858"/>
            <a:ext cx="9339834" cy="4844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11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ESS Reorganization &amp; Cleanup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005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Required Action Step 1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n-US" b="1" dirty="0" smtClean="0">
                <a:solidFill>
                  <a:srgbClr val="FF0000"/>
                </a:solidFill>
              </a:rPr>
              <a:t>by February 8 </a:t>
            </a:r>
          </a:p>
          <a:p>
            <a:pPr marL="0" indent="0">
              <a:buNone/>
            </a:pPr>
            <a:r>
              <a:rPr lang="en-US" dirty="0" smtClean="0"/>
              <a:t>- Delete all data that is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Not needed (bad experiment, temporary)</a:t>
            </a:r>
          </a:p>
          <a:p>
            <a:pPr marL="0" indent="0">
              <a:buNone/>
            </a:pPr>
            <a:r>
              <a:rPr lang="en-US" dirty="0" smtClean="0"/>
              <a:t>	2. No need to archive it</a:t>
            </a:r>
          </a:p>
          <a:p>
            <a:pPr>
              <a:buFontTx/>
              <a:buChar char="-"/>
            </a:pPr>
            <a:r>
              <a:rPr lang="en-US" dirty="0" smtClean="0"/>
              <a:t>Reorganize the data</a:t>
            </a:r>
          </a:p>
          <a:p>
            <a:pPr>
              <a:buFontTx/>
              <a:buChar char="-"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Create updated fresh archive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Required </a:t>
            </a:r>
            <a:r>
              <a:rPr lang="en-US" b="1" dirty="0" smtClean="0">
                <a:solidFill>
                  <a:srgbClr val="0070C0"/>
                </a:solidFill>
              </a:rPr>
              <a:t>Action Step 2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n-US" b="1" dirty="0" smtClean="0">
                <a:solidFill>
                  <a:srgbClr val="FF0000"/>
                </a:solidFill>
              </a:rPr>
              <a:t>TBA, tentatively by February 26 </a:t>
            </a:r>
          </a:p>
          <a:p>
            <a:pPr marL="0" indent="0">
              <a:buNone/>
            </a:pPr>
            <a:r>
              <a:rPr lang="en-US" dirty="0" smtClean="0"/>
              <a:t>- Annotate data to enable retrieval </a:t>
            </a:r>
          </a:p>
          <a:p>
            <a:pPr marL="0" indent="0">
              <a:buNone/>
            </a:pPr>
            <a:r>
              <a:rPr lang="en-US" dirty="0" smtClean="0"/>
              <a:t>- Delete data that is not needed currently (once archived)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23-Jan-17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ESS Guidelines and Immediate Required Action Items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5B0C-6CDC-4615-9D29-7351C54E40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24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Required </a:t>
            </a:r>
            <a:r>
              <a:rPr lang="en-US" dirty="0" smtClean="0"/>
              <a:t>Action Step 1: </a:t>
            </a:r>
            <a:r>
              <a:rPr lang="en-US" dirty="0" smtClean="0">
                <a:solidFill>
                  <a:srgbClr val="FF0000"/>
                </a:solidFill>
              </a:rPr>
              <a:t>By February 8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Delete unsuccessful experiments</a:t>
            </a:r>
          </a:p>
          <a:p>
            <a:r>
              <a:rPr lang="en-US" dirty="0" smtClean="0"/>
              <a:t>From all folders</a:t>
            </a:r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r>
              <a:rPr lang="en-US" b="1" u="sng" dirty="0" smtClean="0"/>
              <a:t>Remove Duplicated Data Step1</a:t>
            </a:r>
          </a:p>
          <a:p>
            <a:r>
              <a:rPr lang="en-US" dirty="0" smtClean="0"/>
              <a:t>For all files stitched in </a:t>
            </a:r>
            <a:r>
              <a:rPr lang="en-US" dirty="0" err="1" smtClean="0"/>
              <a:t>Arivis</a:t>
            </a:r>
            <a:r>
              <a:rPr lang="en-US" dirty="0" smtClean="0"/>
              <a:t> – Delete the non-stitched </a:t>
            </a:r>
            <a:r>
              <a:rPr lang="en-US" dirty="0" err="1" smtClean="0"/>
              <a:t>Arivis</a:t>
            </a:r>
            <a:r>
              <a:rPr lang="en-US" dirty="0" smtClean="0"/>
              <a:t> files</a:t>
            </a:r>
          </a:p>
          <a:p>
            <a:r>
              <a:rPr lang="en-US" dirty="0" smtClean="0"/>
              <a:t>Delete all temporary </a:t>
            </a:r>
            <a:r>
              <a:rPr lang="en-US" dirty="0" err="1" smtClean="0"/>
              <a:t>tif</a:t>
            </a:r>
            <a:r>
              <a:rPr lang="en-US" dirty="0" smtClean="0"/>
              <a:t> files (exported from </a:t>
            </a:r>
            <a:r>
              <a:rPr lang="en-US" dirty="0" err="1" smtClean="0"/>
              <a:t>Arivis</a:t>
            </a:r>
            <a:r>
              <a:rPr lang="en-US" dirty="0" smtClean="0"/>
              <a:t> for import in </a:t>
            </a:r>
            <a:r>
              <a:rPr lang="en-US" dirty="0" err="1" smtClean="0"/>
              <a:t>Imaris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Remove all other un-needed data (</a:t>
            </a:r>
            <a:r>
              <a:rPr lang="en-US" dirty="0" err="1" smtClean="0"/>
              <a:t>eg</a:t>
            </a:r>
            <a:r>
              <a:rPr lang="en-US" dirty="0" smtClean="0"/>
              <a:t>. Duplicated files</a:t>
            </a:r>
            <a:r>
              <a:rPr lang="en-US" smtClean="0"/>
              <a:t>) from ESS and from WS</a:t>
            </a:r>
            <a:endParaRPr lang="en-US" dirty="0" smtClean="0"/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r>
              <a:rPr lang="en-US" b="1" u="sng" dirty="0" smtClean="0"/>
              <a:t>Reorganize </a:t>
            </a:r>
            <a:r>
              <a:rPr lang="en-US" b="1" u="sng" dirty="0"/>
              <a:t>Data</a:t>
            </a:r>
          </a:p>
          <a:p>
            <a:r>
              <a:rPr lang="en-US" dirty="0"/>
              <a:t>Match folders names under </a:t>
            </a:r>
            <a:r>
              <a:rPr lang="en-US" i="1" dirty="0" err="1">
                <a:solidFill>
                  <a:srgbClr val="00B0F0"/>
                </a:solidFill>
              </a:rPr>
              <a:t>Raw_Data</a:t>
            </a:r>
            <a:r>
              <a:rPr lang="en-US" dirty="0"/>
              <a:t> / </a:t>
            </a:r>
            <a:r>
              <a:rPr lang="en-US" i="1" dirty="0" err="1">
                <a:solidFill>
                  <a:srgbClr val="00B0F0"/>
                </a:solidFill>
              </a:rPr>
              <a:t>Analyzed_Data</a:t>
            </a:r>
            <a:r>
              <a:rPr lang="en-US" i="1" dirty="0"/>
              <a:t> </a:t>
            </a:r>
            <a:r>
              <a:rPr lang="en-US" dirty="0"/>
              <a:t>/ </a:t>
            </a:r>
            <a:r>
              <a:rPr lang="en-US" i="1" dirty="0">
                <a:solidFill>
                  <a:srgbClr val="00B0F0"/>
                </a:solidFill>
              </a:rPr>
              <a:t>Temp</a:t>
            </a:r>
          </a:p>
          <a:p>
            <a:r>
              <a:rPr lang="en-US" dirty="0">
                <a:solidFill>
                  <a:srgbClr val="FF0000"/>
                </a:solidFill>
              </a:rPr>
              <a:t>Move </a:t>
            </a:r>
            <a:r>
              <a:rPr lang="en-US" dirty="0"/>
              <a:t>analyzed data that you do not want to archive into </a:t>
            </a:r>
            <a:r>
              <a:rPr lang="en-US" i="1" dirty="0">
                <a:solidFill>
                  <a:srgbClr val="00B0F0"/>
                </a:solidFill>
              </a:rPr>
              <a:t>Temp</a:t>
            </a:r>
            <a:r>
              <a:rPr lang="en-US" dirty="0"/>
              <a:t> </a:t>
            </a:r>
            <a:r>
              <a:rPr lang="en-US" dirty="0" smtClean="0"/>
              <a:t>folder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23-Jan-17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ESS Guidelines and Immediate Required Action Items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5B0C-6CDC-4615-9D29-7351C54E40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69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Required </a:t>
            </a:r>
            <a:r>
              <a:rPr lang="en-US" dirty="0" smtClean="0"/>
              <a:t>Action Step 2: TBA </a:t>
            </a:r>
            <a:r>
              <a:rPr lang="en-US" dirty="0" smtClean="0">
                <a:solidFill>
                  <a:srgbClr val="FF0000"/>
                </a:solidFill>
              </a:rPr>
              <a:t>By February 26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Annotate Data to enable Data Retrieval</a:t>
            </a:r>
          </a:p>
          <a:p>
            <a:r>
              <a:rPr lang="en-US" dirty="0"/>
              <a:t>We are currently building an application for </a:t>
            </a:r>
            <a:r>
              <a:rPr lang="en-US" dirty="0" smtClean="0"/>
              <a:t>this, more instructions will be posted soon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u="sng" dirty="0" smtClean="0"/>
              <a:t>Remove Duplicated Data step 2</a:t>
            </a:r>
          </a:p>
          <a:p>
            <a:r>
              <a:rPr lang="en-US" dirty="0" smtClean="0"/>
              <a:t>For all files for which Dual-Side Fusion was done successfully – Delete the original files (before fusion)</a:t>
            </a:r>
          </a:p>
          <a:p>
            <a:r>
              <a:rPr lang="en-US" dirty="0" smtClean="0"/>
              <a:t>Remove all other un-needed data (</a:t>
            </a:r>
            <a:r>
              <a:rPr lang="en-US" dirty="0" err="1" smtClean="0"/>
              <a:t>eg</a:t>
            </a:r>
            <a:r>
              <a:rPr lang="en-US" dirty="0" smtClean="0"/>
              <a:t>. Duplicated files)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23-Jan-17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ESS Guidelines and Immediate Required Action Items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5B0C-6CDC-4615-9D29-7351C54E40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69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Remote Data Access and Further Info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Connecting to </a:t>
            </a:r>
            <a:r>
              <a:rPr lang="en-US" b="1" dirty="0"/>
              <a:t>the ESS </a:t>
            </a:r>
            <a:r>
              <a:rPr lang="en-US" b="1" dirty="0" smtClean="0"/>
              <a:t>from </a:t>
            </a:r>
            <a:r>
              <a:rPr lang="en-US" b="1" dirty="0"/>
              <a:t>your </a:t>
            </a:r>
            <a:r>
              <a:rPr lang="en-US" b="1" dirty="0" smtClean="0"/>
              <a:t>lab</a:t>
            </a:r>
            <a:endParaRPr lang="en-US" b="1" dirty="0"/>
          </a:p>
          <a:p>
            <a:r>
              <a:rPr lang="en-US" dirty="0"/>
              <a:t>Open my computer → Map network drive → Folder → \\</a:t>
            </a:r>
            <a:r>
              <a:rPr lang="en-US" dirty="0" smtClean="0"/>
              <a:t>analyis80t.wismain.weizmann.ac.il\Labs\lab_name</a:t>
            </a:r>
          </a:p>
          <a:p>
            <a:r>
              <a:rPr lang="en-US" dirty="0"/>
              <a:t>At security prompt enter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username </a:t>
            </a:r>
            <a:r>
              <a:rPr lang="en-US" dirty="0"/>
              <a:t>- </a:t>
            </a:r>
            <a:r>
              <a:rPr lang="en-US" dirty="0" err="1"/>
              <a:t>wismain</a:t>
            </a:r>
            <a:r>
              <a:rPr lang="en-US" dirty="0"/>
              <a:t>\</a:t>
            </a:r>
            <a:r>
              <a:rPr lang="en-US" dirty="0" err="1"/>
              <a:t>userID</a:t>
            </a:r>
            <a:endParaRPr lang="en-US" dirty="0"/>
          </a:p>
          <a:p>
            <a:pPr lvl="1"/>
            <a:r>
              <a:rPr lang="en-US" dirty="0"/>
              <a:t>password - your WIS regular </a:t>
            </a:r>
            <a:r>
              <a:rPr lang="en-US" dirty="0" smtClean="0"/>
              <a:t>password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Further info </a:t>
            </a:r>
            <a:r>
              <a:rPr lang="en-US" dirty="0" smtClean="0"/>
              <a:t>can be found on the </a:t>
            </a:r>
            <a:r>
              <a:rPr lang="en-US" b="1" dirty="0" smtClean="0"/>
              <a:t>Unit WIKI page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bbcunit.atlassian.net/wiki/display/BIMGP/Advanced+Light+Microscopy+Unit</a:t>
            </a:r>
            <a:r>
              <a:rPr lang="en-US" sz="2000" dirty="0" smtClean="0"/>
              <a:t>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23-Jan-17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ESS Guidelines and Immediate Required Action Items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5B0C-6CDC-4615-9D29-7351C54E40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45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Aims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Cell Observatory Data Storage Overview</a:t>
            </a:r>
          </a:p>
          <a:p>
            <a:r>
              <a:rPr lang="en-US" dirty="0" smtClean="0"/>
              <a:t>ESS Usage Guidelines – Active from </a:t>
            </a:r>
            <a:r>
              <a:rPr lang="en-US" dirty="0" smtClean="0"/>
              <a:t>tomorrow</a:t>
            </a:r>
            <a:endParaRPr lang="en-US" dirty="0" smtClean="0"/>
          </a:p>
          <a:p>
            <a:r>
              <a:rPr lang="en-US" dirty="0" smtClean="0"/>
              <a:t>Required Immediate Action </a:t>
            </a:r>
            <a:endParaRPr lang="en-US" dirty="0" smtClean="0"/>
          </a:p>
          <a:p>
            <a:pPr marL="857250" lvl="1" indent="-457200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 By February 8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857250" lvl="1" indent="-457200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step by February 26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23-Jan-17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06496" y="6356350"/>
            <a:ext cx="5386832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ESS Guidelines and Immediate Required Action Items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5B0C-6CDC-4615-9D29-7351C54E40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Cell Observatory Data Storage Overview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23-Jan-17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ESS Guidelines and Immediate Required Action Items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5B0C-6CDC-4615-9D29-7351C54E40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0" name="Picture 6" descr="תוצאת תמונה עבור ‪lightsheet Z1‬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71" y="1424771"/>
            <a:ext cx="1656152" cy="1117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IBM ESS, IBM Elastic Storage Server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096" y="2013517"/>
            <a:ext cx="951438" cy="21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3672114" y="1560286"/>
            <a:ext cx="4158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ESS: ~430Tb Active Storage</a:t>
            </a:r>
            <a:endParaRPr lang="en-US" sz="2400" dirty="0"/>
          </a:p>
        </p:txBody>
      </p:sp>
      <p:sp>
        <p:nvSpPr>
          <p:cNvPr id="53" name="Down Arrow 52"/>
          <p:cNvSpPr/>
          <p:nvPr/>
        </p:nvSpPr>
        <p:spPr>
          <a:xfrm>
            <a:off x="1821541" y="2668617"/>
            <a:ext cx="50801" cy="731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8" name="Picture 14" descr="תוצאת תמונה עבור ‪HP workstation‬‏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731" y="3544908"/>
            <a:ext cx="1023622" cy="92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TextBox 50"/>
          <p:cNvSpPr txBox="1"/>
          <p:nvPr/>
        </p:nvSpPr>
        <p:spPr>
          <a:xfrm>
            <a:off x="888999" y="4615542"/>
            <a:ext cx="1828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Z1 Storage PC aka  SWAP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10456" y="2772232"/>
            <a:ext cx="1611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Automatically saved during Acquisition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6" name="Right Arrow 55"/>
          <p:cNvSpPr/>
          <p:nvPr/>
        </p:nvSpPr>
        <p:spPr>
          <a:xfrm>
            <a:off x="2728686" y="3715662"/>
            <a:ext cx="1886857" cy="725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2888338" y="2779484"/>
            <a:ext cx="1611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Inspect and Manual Move To </a:t>
            </a:r>
            <a:r>
              <a:rPr lang="en-US" i="1" dirty="0" err="1" smtClean="0">
                <a:solidFill>
                  <a:srgbClr val="00B0F0"/>
                </a:solidFill>
              </a:rPr>
              <a:t>Raw_Data</a:t>
            </a:r>
            <a:endParaRPr lang="en-US" i="1" dirty="0">
              <a:solidFill>
                <a:srgbClr val="00B0F0"/>
              </a:solidFill>
            </a:endParaRP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27717" y="4671468"/>
            <a:ext cx="1123851" cy="1113396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92787" y="4678726"/>
            <a:ext cx="1123851" cy="1113396"/>
          </a:xfrm>
          <a:prstGeom prst="rect">
            <a:avLst/>
          </a:prstGeom>
        </p:spPr>
      </p:pic>
      <p:sp>
        <p:nvSpPr>
          <p:cNvPr id="67" name="Right Arrow 66"/>
          <p:cNvSpPr/>
          <p:nvPr/>
        </p:nvSpPr>
        <p:spPr>
          <a:xfrm rot="19066305">
            <a:off x="4550368" y="4460519"/>
            <a:ext cx="555158" cy="45719"/>
          </a:xfrm>
          <a:prstGeom prst="rightArrow">
            <a:avLst/>
          </a:prstGeom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/>
          </a:p>
        </p:txBody>
      </p:sp>
      <p:sp>
        <p:nvSpPr>
          <p:cNvPr id="68" name="Right Arrow 67"/>
          <p:cNvSpPr/>
          <p:nvPr/>
        </p:nvSpPr>
        <p:spPr>
          <a:xfrm rot="13242440">
            <a:off x="5825770" y="4477518"/>
            <a:ext cx="546638" cy="45719"/>
          </a:xfrm>
          <a:prstGeom prst="rightArrow">
            <a:avLst/>
          </a:prstGeom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/>
          </a:p>
        </p:txBody>
      </p:sp>
      <p:sp>
        <p:nvSpPr>
          <p:cNvPr id="69" name="TextBox 68"/>
          <p:cNvSpPr txBox="1"/>
          <p:nvPr/>
        </p:nvSpPr>
        <p:spPr>
          <a:xfrm>
            <a:off x="2333354" y="5740397"/>
            <a:ext cx="7485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Visualize / Analyze directly from ESS (GPFS protocol over fast network)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Create new Data on </a:t>
            </a:r>
            <a:r>
              <a:rPr lang="en-US" i="1" dirty="0">
                <a:solidFill>
                  <a:srgbClr val="00B0F0"/>
                </a:solidFill>
              </a:rPr>
              <a:t>Temp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&amp;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00B0F0"/>
                </a:solidFill>
              </a:rPr>
              <a:t>Analyzed_Data</a:t>
            </a:r>
            <a:endParaRPr lang="en-US" i="1" dirty="0">
              <a:solidFill>
                <a:srgbClr val="00B0F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07294" y="2786747"/>
            <a:ext cx="26706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Automatically Archive All Data from </a:t>
            </a:r>
            <a:r>
              <a:rPr lang="en-US" i="1" dirty="0" err="1" smtClean="0">
                <a:solidFill>
                  <a:srgbClr val="00B0F0"/>
                </a:solidFill>
              </a:rPr>
              <a:t>Raw_Data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&amp; </a:t>
            </a:r>
            <a:r>
              <a:rPr lang="en-US" i="1" dirty="0" err="1" smtClean="0">
                <a:solidFill>
                  <a:srgbClr val="00B0F0"/>
                </a:solidFill>
              </a:rPr>
              <a:t>Analyzed_Data</a:t>
            </a:r>
            <a:endParaRPr lang="en-US" i="1" dirty="0">
              <a:solidFill>
                <a:srgbClr val="00B0F0"/>
              </a:solidFill>
            </a:endParaRPr>
          </a:p>
        </p:txBody>
      </p:sp>
      <p:pic>
        <p:nvPicPr>
          <p:cNvPr id="1044" name="Picture 20" descr="תמונה קשורה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600" y="2568124"/>
            <a:ext cx="2630151" cy="2382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TextBox 72"/>
          <p:cNvSpPr txBox="1"/>
          <p:nvPr/>
        </p:nvSpPr>
        <p:spPr>
          <a:xfrm>
            <a:off x="8127999" y="1560289"/>
            <a:ext cx="355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Long Term Data Archive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715831" y="2068281"/>
            <a:ext cx="2632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Currently ~800TB * 2 !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Will be Charged Soon</a:t>
            </a:r>
            <a:r>
              <a:rPr lang="en-US" b="1" dirty="0" smtClean="0"/>
              <a:t>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972642" y="2075541"/>
            <a:ext cx="1441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Almost Full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Very Messy</a:t>
            </a:r>
            <a:endParaRPr lang="en-US" b="1" dirty="0" smtClean="0"/>
          </a:p>
        </p:txBody>
      </p:sp>
      <p:sp>
        <p:nvSpPr>
          <p:cNvPr id="5" name="Left-Right Arrow 4"/>
          <p:cNvSpPr/>
          <p:nvPr/>
        </p:nvSpPr>
        <p:spPr>
          <a:xfrm>
            <a:off x="6223183" y="3710077"/>
            <a:ext cx="2223505" cy="781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921554" y="3827238"/>
            <a:ext cx="2952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Recovery of Archived Data</a:t>
            </a:r>
            <a:endParaRPr lang="en-US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41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 Folder Structure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23-Jan-17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ESS Guidelines and Immediate Required Action Items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5B0C-6CDC-4615-9D29-7351C54E40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תמונה 10" descr="C:\Users\Sitbon\Dropbox\Eshnav\Customers\Weizmann\ESS FS STRUCTUR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430" y="1399222"/>
            <a:ext cx="6265726" cy="47112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864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ESS Disk Usage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Use </a:t>
            </a:r>
            <a:r>
              <a:rPr lang="en-US" dirty="0" err="1" smtClean="0"/>
              <a:t>TreeSize</a:t>
            </a:r>
            <a:r>
              <a:rPr lang="en-US" dirty="0" smtClean="0"/>
              <a:t> Free to inspect your ESS disk Usage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23-Jan-17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ESS Guidelines and Immediate Required Action Items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5B0C-6CDC-4615-9D29-7351C54E40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0760" y="1553213"/>
            <a:ext cx="723900" cy="7334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1" y="2371267"/>
            <a:ext cx="9758632" cy="178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0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ESS Disk Usage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Use </a:t>
            </a:r>
            <a:r>
              <a:rPr lang="en-US" dirty="0" err="1" smtClean="0"/>
              <a:t>TreeSize</a:t>
            </a:r>
            <a:r>
              <a:rPr lang="en-US" dirty="0" smtClean="0"/>
              <a:t> Free to inspect your ESS disk Usage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23-Jan-17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ESS Guidelines and Immediate Required Action Items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5B0C-6CDC-4615-9D29-7351C54E40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0760" y="1553213"/>
            <a:ext cx="723900" cy="7334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777" y="2333626"/>
            <a:ext cx="9540455" cy="404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29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Workflow: Data Duplication Problem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23-Jan-17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ESS Guidelines and Immediate Required Action Items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5B0C-6CDC-4615-9D29-7351C54E40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064502694"/>
              </p:ext>
            </p:extLst>
          </p:nvPr>
        </p:nvGraphicFramePr>
        <p:xfrm>
          <a:off x="519188" y="1418492"/>
          <a:ext cx="8156463" cy="4824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277576344"/>
              </p:ext>
            </p:extLst>
          </p:nvPr>
        </p:nvGraphicFramePr>
        <p:xfrm>
          <a:off x="8355553" y="1424588"/>
          <a:ext cx="3429337" cy="4824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84236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ESS Usage </a:t>
            </a:r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400629"/>
            <a:ext cx="10972800" cy="5389469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Follow File and folder naming guidelines (meaningful name, no spaces, no special characters, don’t save files directly under Raw/Analyzed/Temp)</a:t>
            </a:r>
          </a:p>
          <a:p>
            <a:r>
              <a:rPr lang="en-US" sz="2400" dirty="0" smtClean="0"/>
              <a:t>Raw Data should be always archived</a:t>
            </a:r>
          </a:p>
          <a:p>
            <a:r>
              <a:rPr lang="en-US" sz="2400" dirty="0" smtClean="0"/>
              <a:t>Never Duplicate Raw Data files on ESS (Under </a:t>
            </a:r>
            <a:r>
              <a:rPr lang="en-US" sz="2400" i="1" dirty="0" err="1" smtClean="0">
                <a:solidFill>
                  <a:srgbClr val="00B0F0"/>
                </a:solidFill>
              </a:rPr>
              <a:t>Raw_Data</a:t>
            </a:r>
            <a:r>
              <a:rPr lang="en-US" sz="2400" dirty="0" smtClean="0"/>
              <a:t> folder, or different user)</a:t>
            </a:r>
          </a:p>
          <a:p>
            <a:r>
              <a:rPr lang="en-US" sz="2400" dirty="0" smtClean="0"/>
              <a:t>Minimize (Saving of) Data Duplicates </a:t>
            </a:r>
          </a:p>
          <a:p>
            <a:r>
              <a:rPr lang="en-US" sz="2400" dirty="0" smtClean="0"/>
              <a:t>Dual Side Fusion and Multi-View Fusion (using ZEN) will be saved under </a:t>
            </a:r>
            <a:r>
              <a:rPr lang="en-US" sz="2400" i="1" dirty="0" err="1" smtClean="0">
                <a:solidFill>
                  <a:srgbClr val="00B0F0"/>
                </a:solidFill>
              </a:rPr>
              <a:t>Raw_Data</a:t>
            </a:r>
            <a:r>
              <a:rPr lang="en-US" sz="2400" i="1" dirty="0" smtClean="0"/>
              <a:t> </a:t>
            </a:r>
            <a:r>
              <a:rPr lang="en-US" sz="2400" dirty="0" smtClean="0"/>
              <a:t>All Further Data Visualization &amp; Analysis should be done in the user’s </a:t>
            </a:r>
            <a:r>
              <a:rPr lang="en-US" sz="2400" i="1" dirty="0" smtClean="0">
                <a:solidFill>
                  <a:srgbClr val="00B0F0"/>
                </a:solidFill>
              </a:rPr>
              <a:t>Temp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/>
              <a:t>folder</a:t>
            </a:r>
          </a:p>
          <a:p>
            <a:r>
              <a:rPr lang="en-US" sz="2400" dirty="0" smtClean="0"/>
              <a:t>Carefully Select which Analyzed data to archive, </a:t>
            </a:r>
            <a:r>
              <a:rPr lang="en-US" sz="2400" b="1" dirty="0" smtClean="0">
                <a:solidFill>
                  <a:srgbClr val="FF0000"/>
                </a:solidFill>
              </a:rPr>
              <a:t>move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it to </a:t>
            </a:r>
            <a:r>
              <a:rPr lang="en-US" sz="2400" i="1" dirty="0" err="1" smtClean="0">
                <a:solidFill>
                  <a:srgbClr val="00B0F0"/>
                </a:solidFill>
              </a:rPr>
              <a:t>Analyzed_Data</a:t>
            </a: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rgbClr val="FF0000"/>
                </a:solidFill>
              </a:rPr>
              <a:t>Don’t copy</a:t>
            </a:r>
            <a:r>
              <a:rPr lang="en-US" sz="2400" dirty="0" smtClean="0"/>
              <a:t>) – Charging will be based on size of archived data</a:t>
            </a:r>
          </a:p>
          <a:p>
            <a:r>
              <a:rPr lang="en-US" sz="2400" dirty="0" smtClean="0"/>
              <a:t>Use Matched Folders Names in </a:t>
            </a:r>
            <a:r>
              <a:rPr lang="en-US" sz="2400" i="1" dirty="0" err="1" smtClean="0">
                <a:solidFill>
                  <a:srgbClr val="00B0F0"/>
                </a:solidFill>
              </a:rPr>
              <a:t>Raw_Data</a:t>
            </a:r>
            <a:r>
              <a:rPr lang="en-US" sz="2400" i="1" dirty="0" smtClean="0"/>
              <a:t> </a:t>
            </a:r>
            <a:r>
              <a:rPr lang="en-US" sz="2400" dirty="0" smtClean="0"/>
              <a:t>/ </a:t>
            </a:r>
            <a:r>
              <a:rPr lang="en-US" sz="2400" i="1" dirty="0" err="1" smtClean="0">
                <a:solidFill>
                  <a:srgbClr val="00B0F0"/>
                </a:solidFill>
              </a:rPr>
              <a:t>Analyzed_Data</a:t>
            </a:r>
            <a:r>
              <a:rPr lang="en-US" sz="2400" i="1" dirty="0" smtClean="0"/>
              <a:t> </a:t>
            </a:r>
            <a:r>
              <a:rPr lang="en-US" sz="2400" dirty="0" smtClean="0"/>
              <a:t>/ </a:t>
            </a:r>
            <a:r>
              <a:rPr lang="en-US" sz="2400" i="1" dirty="0" smtClean="0">
                <a:solidFill>
                  <a:srgbClr val="00B0F0"/>
                </a:solidFill>
              </a:rPr>
              <a:t>Temp</a:t>
            </a:r>
          </a:p>
          <a:p>
            <a:r>
              <a:rPr lang="en-US" sz="2400" dirty="0" smtClean="0"/>
              <a:t>Quota / Time policy will be imposed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Active </a:t>
            </a:r>
            <a:r>
              <a:rPr lang="en-US" sz="2200" b="1" dirty="0">
                <a:solidFill>
                  <a:srgbClr val="FF0000"/>
                </a:solidFill>
              </a:rPr>
              <a:t>for new data from Jan </a:t>
            </a:r>
            <a:r>
              <a:rPr lang="en-US" sz="2200" b="1" dirty="0" smtClean="0">
                <a:solidFill>
                  <a:srgbClr val="FF0000"/>
                </a:solidFill>
              </a:rPr>
              <a:t>24</a:t>
            </a:r>
            <a:r>
              <a:rPr lang="en-US" sz="2200" b="1" baseline="30000" dirty="0" smtClean="0">
                <a:solidFill>
                  <a:srgbClr val="FF0000"/>
                </a:solidFill>
              </a:rPr>
              <a:t>th</a:t>
            </a:r>
            <a:endParaRPr lang="en-US" sz="2200" b="1" i="1" dirty="0" smtClean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23-Jan-17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92923" y="6356351"/>
            <a:ext cx="7684477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ESS Guidelines and Immediate Required Action Items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5B0C-6CDC-4615-9D29-7351C54E40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84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Archive &amp;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Data will not be saved on ESS forever</a:t>
            </a:r>
          </a:p>
          <a:p>
            <a:r>
              <a:rPr lang="en-US" dirty="0" smtClean="0"/>
              <a:t>All Data is stored on 2 copies</a:t>
            </a:r>
          </a:p>
          <a:p>
            <a:r>
              <a:rPr lang="en-US" dirty="0" smtClean="0"/>
              <a:t>Raw and Processed </a:t>
            </a:r>
            <a:r>
              <a:rPr lang="en-US" dirty="0"/>
              <a:t>Archived </a:t>
            </a:r>
            <a:r>
              <a:rPr lang="en-US" dirty="0" smtClean="0"/>
              <a:t>Data can be recovered from the Tapes</a:t>
            </a:r>
          </a:p>
          <a:p>
            <a:r>
              <a:rPr lang="en-US" dirty="0" smtClean="0"/>
              <a:t>Note that any change to a file create another archived copy (analyzed data) Archived data will be charged by TB </a:t>
            </a:r>
          </a:p>
          <a:p>
            <a:r>
              <a:rPr lang="en-US" dirty="0" smtClean="0"/>
              <a:t>In order to retrieve files from the Tapes a full path should be provided</a:t>
            </a:r>
          </a:p>
          <a:p>
            <a:r>
              <a:rPr lang="en-US" dirty="0" smtClean="0"/>
              <a:t>To enable data retrieval a database application will be created</a:t>
            </a:r>
          </a:p>
          <a:p>
            <a:r>
              <a:rPr lang="en-US" dirty="0" smtClean="0"/>
              <a:t>Retrieval is into </a:t>
            </a:r>
            <a:r>
              <a:rPr lang="en-US" i="1" dirty="0" smtClean="0">
                <a:solidFill>
                  <a:srgbClr val="00B0F0"/>
                </a:solidFill>
              </a:rPr>
              <a:t>Restore </a:t>
            </a:r>
            <a:r>
              <a:rPr lang="en-US" dirty="0" smtClean="0"/>
              <a:t>folder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Full Data Retrieval Instructions will be posted soon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23-Jan-17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ESS Guidelines and Immediate Required Action Items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5B0C-6CDC-4615-9D29-7351C54E40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36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ra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7046</TotalTime>
  <Words>1425</Words>
  <Application>Microsoft Office PowerPoint</Application>
  <PresentationFormat>Custom</PresentationFormat>
  <Paragraphs>248</Paragraphs>
  <Slides>19</Slides>
  <Notes>16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OfraTemplate</vt:lpstr>
      <vt:lpstr>Cell Observatory Users Meeting  ESS Guidelines and  Immediate Required Action Items</vt:lpstr>
      <vt:lpstr>Aims</vt:lpstr>
      <vt:lpstr>Cell Observatory Data Storage Overview</vt:lpstr>
      <vt:lpstr>ESS Folder Structure</vt:lpstr>
      <vt:lpstr>My ESS Disk Usage</vt:lpstr>
      <vt:lpstr>My ESS Disk Usage</vt:lpstr>
      <vt:lpstr>Typical Workflow: Data Duplication Problem</vt:lpstr>
      <vt:lpstr>ESS Usage Guidelines</vt:lpstr>
      <vt:lpstr>Data Archive &amp; Retrieval</vt:lpstr>
      <vt:lpstr>Data Archive &amp; Retrieval</vt:lpstr>
      <vt:lpstr>Data Annotation</vt:lpstr>
      <vt:lpstr>Data Annotation</vt:lpstr>
      <vt:lpstr>Nested Folders, Single File per Experiment</vt:lpstr>
      <vt:lpstr>Nested Folders, Multiple Files per Experiment</vt:lpstr>
      <vt:lpstr>Nested Folders, Multiple Files per Experiment</vt:lpstr>
      <vt:lpstr>ESS Reorganization &amp; Cleanup</vt:lpstr>
      <vt:lpstr>Required Action Step 1: By February 8</vt:lpstr>
      <vt:lpstr>Required Action Step 2: TBA By February 26</vt:lpstr>
      <vt:lpstr>Remote Data Access and Further Info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Observatory Users Meeting  ESS Guidelines and  Immediate Action Items</dc:title>
  <dc:creator>Ofra Golani</dc:creator>
  <cp:lastModifiedBy>Ofra Golani</cp:lastModifiedBy>
  <cp:revision>48</cp:revision>
  <dcterms:created xsi:type="dcterms:W3CDTF">2017-01-09T11:16:47Z</dcterms:created>
  <dcterms:modified xsi:type="dcterms:W3CDTF">2017-01-23T08:57:56Z</dcterms:modified>
</cp:coreProperties>
</file>